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4" autoAdjust="0"/>
    <p:restoredTop sz="86464" autoAdjust="0"/>
  </p:normalViewPr>
  <p:slideViewPr>
    <p:cSldViewPr>
      <p:cViewPr>
        <p:scale>
          <a:sx n="80" d="100"/>
          <a:sy n="80" d="100"/>
        </p:scale>
        <p:origin x="-127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34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802.11-12/0552r6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</p:spPr>
        <p:txBody>
          <a:bodyPr/>
          <a:lstStyle/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FD5E9849-8FB0-4B6B-BA41-5DDFADBD3B8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196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8197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819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1F2AE2F1-0A14-4C81-909F-CE639EBB4312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802.11-12/0518r0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2012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2012 Plenary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2012-05-17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Criteria Motion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Believing that the Five Criteria contained in the document referenced below meets IEEE 802 guidelines,</a:t>
            </a:r>
            <a:endParaRPr lang="en-US" dirty="0" smtClean="0"/>
          </a:p>
          <a:p>
            <a:r>
              <a:rPr lang="en-GB" dirty="0" smtClean="0"/>
              <a:t>Request that the Five Criteria contained in 802.11-12/0141r4 be posted to the IEEE 802 Executive Committee (EC) agenda for WG 802 preview and EC approval.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Moved by Xiaoming Peng on behalf of CMMW SG</a:t>
            </a:r>
            <a:endParaRPr lang="en-US" dirty="0" smtClean="0"/>
          </a:p>
          <a:p>
            <a:r>
              <a:rPr lang="en-GB" dirty="0" smtClean="0"/>
              <a:t>CMMW SG vote: </a:t>
            </a:r>
            <a:endParaRPr lang="en-US" dirty="0" smtClean="0"/>
          </a:p>
          <a:p>
            <a:pPr marL="457200" lvl="1" indent="0">
              <a:buNone/>
            </a:pPr>
            <a:r>
              <a:rPr lang="en-GB" dirty="0" smtClean="0"/>
              <a:t>Moved: Bruce Kraemer,  Seconded: Andrew Myles, Result: 12-0-2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085C958B-799B-4B30-A7A9-4444D1BE70AE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27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ISD SG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02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2012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Stephen McCann, RIM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6E1A3C0-7279-41EF-81BC-C5038D581E5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dirty="0" smtClean="0"/>
              <a:t>Request the IEEE 802.11 WG chair to liaise document “11-12-0710-01-0000-liaison-to-wfa-service-discovery.doc” to the Wi-Fi Alliance.</a:t>
            </a:r>
          </a:p>
          <a:p>
            <a:r>
              <a:rPr lang="en-GB" dirty="0" smtClean="0"/>
              <a:t>Empower the WG chair to make any </a:t>
            </a:r>
            <a:r>
              <a:rPr lang="en-GB" smtClean="0"/>
              <a:t>necessary editorial changes.</a:t>
            </a:r>
            <a:endParaRPr lang="en-GB" dirty="0" smtClean="0"/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endParaRPr lang="en-GB" dirty="0" smtClean="0"/>
          </a:p>
          <a:p>
            <a:r>
              <a:rPr lang="en-GB" dirty="0" smtClean="0"/>
              <a:t>Moved: Dwight Smith</a:t>
            </a:r>
          </a:p>
          <a:p>
            <a:r>
              <a:rPr lang="en-GB" dirty="0" smtClean="0"/>
              <a:t>Second:  Joseph Levy</a:t>
            </a:r>
          </a:p>
          <a:p>
            <a:r>
              <a:rPr lang="en-GB" dirty="0" smtClean="0"/>
              <a:t>Result: unanimous (37 in room)</a:t>
            </a:r>
          </a:p>
        </p:txBody>
      </p:sp>
    </p:spTree>
    <p:extLst>
      <p:ext uri="{BB962C8B-B14F-4D97-AF65-F5344CB8AC3E}">
        <p14:creationId xmlns:p14="http://schemas.microsoft.com/office/powerpoint/2010/main" val="334922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Revision PAR new business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56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IEEE </a:t>
            </a:r>
            <a:r>
              <a:rPr lang="en-CA" dirty="0" err="1" smtClean="0"/>
              <a:t>Std</a:t>
            </a:r>
            <a:r>
              <a:rPr lang="en-CA" dirty="0"/>
              <a:t> 802.11-2012 ™ </a:t>
            </a:r>
            <a:r>
              <a:rPr lang="en-CA" dirty="0" smtClean="0"/>
              <a:t>Revision PAR Motion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sz="2000" dirty="0" smtClean="0"/>
              <a:t>Believing that the PAR contained in the document referenced below meets IEEE-SA guidelines,</a:t>
            </a:r>
            <a:endParaRPr lang="en-US" sz="2000" dirty="0" smtClean="0"/>
          </a:p>
          <a:p>
            <a:r>
              <a:rPr lang="en-GB" sz="2000" dirty="0" smtClean="0"/>
              <a:t>Request that the PAR contained in </a:t>
            </a:r>
            <a:r>
              <a:rPr lang="en-GB" sz="2000" dirty="0" smtClean="0">
                <a:hlinkClick r:id="rId3"/>
              </a:rPr>
              <a:t>https://mentor.ieee.org/802.11/dcn/12/11-12-0594-02-0000-revision-par-proposal-for-802-11-2012.doc</a:t>
            </a:r>
            <a:r>
              <a:rPr lang="en-GB" sz="2000" dirty="0" smtClean="0"/>
              <a:t>  be posted to the IEEE 802 Executive Committee (EC) agenda for WG 802 preview and EC approval to submit to </a:t>
            </a:r>
            <a:r>
              <a:rPr lang="en-GB" sz="2000" dirty="0" err="1" smtClean="0"/>
              <a:t>NesCom</a:t>
            </a:r>
            <a:r>
              <a:rPr lang="en-GB" sz="2000" dirty="0" smtClean="0"/>
              <a:t>.</a:t>
            </a:r>
            <a:endParaRPr lang="en-US" sz="2000" dirty="0" smtClean="0"/>
          </a:p>
          <a:p>
            <a:r>
              <a:rPr lang="en-GB" sz="2000" dirty="0" smtClean="0"/>
              <a:t> </a:t>
            </a:r>
            <a:r>
              <a:rPr lang="en-US" sz="2000" dirty="0" smtClean="0"/>
              <a:t> </a:t>
            </a:r>
            <a:endParaRPr lang="en-CA" sz="2000" dirty="0" smtClean="0"/>
          </a:p>
          <a:p>
            <a:r>
              <a:rPr lang="en-GB" sz="2000" dirty="0" smtClean="0"/>
              <a:t>Moved by Dorothy Stanley</a:t>
            </a:r>
          </a:p>
          <a:p>
            <a:r>
              <a:rPr lang="en-GB" sz="2000" dirty="0" smtClean="0"/>
              <a:t>Seconded: </a:t>
            </a:r>
            <a:r>
              <a:rPr lang="en-GB" sz="2000" smtClean="0"/>
              <a:t>Stephen McCann</a:t>
            </a:r>
            <a:endParaRPr lang="en-CA" sz="2000" smtClean="0"/>
          </a:p>
          <a:p>
            <a:r>
              <a:rPr lang="en-GB" sz="2000" dirty="0" smtClean="0"/>
              <a:t>Result: y-n-a</a:t>
            </a:r>
            <a:endParaRPr lang="en-CA" sz="2000" dirty="0" smtClean="0"/>
          </a:p>
          <a:p>
            <a:r>
              <a:rPr lang="en-GB" sz="2000" dirty="0" smtClean="0"/>
              <a:t> </a:t>
            </a:r>
            <a:endParaRPr lang="en-CA" sz="2000" dirty="0" smtClean="0"/>
          </a:p>
          <a:p>
            <a:endParaRPr lang="en-CA" sz="2000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2012</a:t>
            </a: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229638B-ECCE-4163-AF77-4602FE80627C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7558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2012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may be brought at the May 2012 closing plenary.</a:t>
            </a:r>
          </a:p>
          <a:p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telecons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0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2011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1905905"/>
              </p:ext>
            </p:extLst>
          </p:nvPr>
        </p:nvGraphicFramePr>
        <p:xfrm>
          <a:off x="381000" y="914400"/>
          <a:ext cx="8458200" cy="4882491"/>
        </p:xfrm>
        <a:graphic>
          <a:graphicData uri="http://schemas.openxmlformats.org/drawingml/2006/table">
            <a:tbl>
              <a:tblPr/>
              <a:tblGrid>
                <a:gridCol w="1371600"/>
                <a:gridCol w="4724400"/>
                <a:gridCol w="11430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TGai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Tuesdays from May 29 to July 24</a:t>
                      </a:r>
                    </a:p>
                    <a:p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(i.e., Monday 23:59 ET)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0:00 ET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TGah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Wed June 6 at 7 PM ET 1 hour</a:t>
                      </a:r>
                      <a:b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Wed June 20 at 10 AM ET 1 hour</a:t>
                      </a:r>
                      <a:b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Wed July 11 at 7 PM ET 1 </a:t>
                      </a: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hour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19:00 ET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10:00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19:00 </a:t>
                      </a: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 Hour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 Hour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TGac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June 21, July 5, July 26, August 9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June 14, June 28, August 2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10:00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364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TGad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June 14, June 28, July 12, Aug 2</a:t>
                      </a:r>
                    </a:p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June 21, July 5, July 26, Aug 9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10:00 ET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20:00 ET 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TGaf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1" marB="1778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Tuesdays ad </a:t>
                      </a:r>
                      <a:r>
                        <a:rPr kumimoji="0" lang="en-GB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nauseum</a:t>
                      </a: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except July 12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21:00 </a:t>
                      </a: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19:00 ET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 Hours</a:t>
                      </a: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8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JTC1, ARC, REG SCs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Calls to be arranged on 10-days notice as required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15"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ISD SG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June 28, July 5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CMMW SG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May 31, July 12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GB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87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56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TGac Motion #1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dirty="0" smtClean="0"/>
              <a:t>Having approved comment resolutions for all of the comments received from LB187 on </a:t>
            </a:r>
            <a:r>
              <a:rPr lang="en-US" sz="2000" dirty="0" err="1" smtClean="0"/>
              <a:t>TGac</a:t>
            </a:r>
            <a:r>
              <a:rPr lang="en-US" sz="2000" dirty="0" smtClean="0"/>
              <a:t> D2.0 as contained in document 11-12/223r21,</a:t>
            </a:r>
            <a:endParaRPr lang="en-CA" sz="2000" dirty="0" smtClean="0"/>
          </a:p>
          <a:p>
            <a:r>
              <a:rPr lang="en-US" sz="2000" dirty="0" smtClean="0"/>
              <a:t>Instruct the editor to prepare Draft D3.0 incorporating these resolutions and,</a:t>
            </a:r>
            <a:endParaRPr lang="en-CA" sz="2000" dirty="0" smtClean="0"/>
          </a:p>
          <a:p>
            <a:r>
              <a:rPr lang="en-US" sz="2000" dirty="0" smtClean="0"/>
              <a:t>Approve a 15 day Working Group Recirculation Ballot asking the question “Should </a:t>
            </a:r>
            <a:r>
              <a:rPr lang="en-US" sz="2000" dirty="0" err="1" smtClean="0"/>
              <a:t>TGac</a:t>
            </a:r>
            <a:r>
              <a:rPr lang="en-US" sz="2000" dirty="0" smtClean="0"/>
              <a:t> D3.0 be forwarded to Sponsor Ballot?”</a:t>
            </a:r>
            <a:endParaRPr lang="en-CA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Moved by Osama </a:t>
            </a:r>
            <a:r>
              <a:rPr lang="en-GB" sz="2000" dirty="0" err="1" smtClean="0"/>
              <a:t>Aboul-Magd</a:t>
            </a:r>
            <a:r>
              <a:rPr lang="en-GB" sz="2000" dirty="0" smtClean="0"/>
              <a:t> on behalf of </a:t>
            </a:r>
            <a:r>
              <a:rPr lang="en-GB" sz="2000" dirty="0" err="1" smtClean="0"/>
              <a:t>TGac</a:t>
            </a:r>
            <a:endParaRPr lang="en-CA" sz="2000" dirty="0" smtClean="0"/>
          </a:p>
          <a:p>
            <a:r>
              <a:rPr lang="en-GB" sz="2000" dirty="0" err="1" smtClean="0"/>
              <a:t>TGac</a:t>
            </a:r>
            <a:r>
              <a:rPr lang="en-GB" sz="2000" dirty="0" smtClean="0"/>
              <a:t> vote: </a:t>
            </a:r>
            <a:endParaRPr lang="en-CA" sz="2000" dirty="0" smtClean="0"/>
          </a:p>
          <a:p>
            <a:pPr lvl="1"/>
            <a:r>
              <a:rPr lang="en-GB" sz="1600" dirty="0" smtClean="0"/>
              <a:t>Moved: </a:t>
            </a:r>
            <a:r>
              <a:rPr lang="en-GB" sz="1600" dirty="0" err="1" smtClean="0"/>
              <a:t>Menzo</a:t>
            </a:r>
            <a:r>
              <a:rPr lang="en-GB" sz="1600" dirty="0" smtClean="0"/>
              <a:t> </a:t>
            </a:r>
            <a:r>
              <a:rPr lang="en-GB" sz="1600" dirty="0" err="1" smtClean="0"/>
              <a:t>Wentink</a:t>
            </a:r>
            <a:r>
              <a:rPr lang="en-GB" sz="1600" dirty="0" smtClean="0"/>
              <a:t>,  Seconded: </a:t>
            </a:r>
            <a:r>
              <a:rPr lang="en-GB" sz="1600" dirty="0" err="1" smtClean="0"/>
              <a:t>Joonsuk</a:t>
            </a:r>
            <a:r>
              <a:rPr lang="en-GB" sz="1600" dirty="0" smtClean="0"/>
              <a:t> Kim, Result: 37-0-0</a:t>
            </a:r>
            <a:endParaRPr lang="en-CA" sz="1600" dirty="0" smtClean="0"/>
          </a:p>
          <a:p>
            <a:r>
              <a:rPr lang="en-GB" sz="2000" dirty="0" smtClean="0"/>
              <a:t> </a:t>
            </a:r>
            <a:endParaRPr lang="en-CA" sz="2000" dirty="0" smtClean="0"/>
          </a:p>
          <a:p>
            <a:endParaRPr lang="en-CA" sz="2000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2012</a:t>
            </a: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07F0314-80FB-41B9-83BC-CD6C402A8A9C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90319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Motion #2 (September Ad Hoc Meeting)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Authorize </a:t>
            </a:r>
            <a:r>
              <a:rPr lang="en-GB" dirty="0" err="1" smtClean="0"/>
              <a:t>TGac</a:t>
            </a:r>
            <a:r>
              <a:rPr lang="en-GB" dirty="0" smtClean="0"/>
              <a:t> to hold an ad-hoc meeting on September 12-14 in California, for the purpose of working on comment resolution.</a:t>
            </a:r>
            <a:endParaRPr lang="en-CA" dirty="0" smtClean="0"/>
          </a:p>
          <a:p>
            <a:r>
              <a:rPr lang="en-GB" dirty="0" smtClean="0"/>
              <a:t> </a:t>
            </a:r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CA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marL="457200" lvl="1" indent="0">
              <a:buNone/>
            </a:pPr>
            <a:r>
              <a:rPr lang="en-GB" dirty="0" smtClean="0"/>
              <a:t>Moved: Adrian Stephens,  Seconded: </a:t>
            </a:r>
            <a:r>
              <a:rPr lang="en-GB" dirty="0" err="1" smtClean="0"/>
              <a:t>Eldad</a:t>
            </a:r>
            <a:r>
              <a:rPr lang="en-GB" dirty="0" smtClean="0"/>
              <a:t> </a:t>
            </a:r>
            <a:r>
              <a:rPr lang="en-GB" dirty="0" err="1" smtClean="0"/>
              <a:t>Perahia</a:t>
            </a:r>
            <a:r>
              <a:rPr lang="en-GB" dirty="0" smtClean="0"/>
              <a:t>, Result: 24-0-1</a:t>
            </a:r>
            <a:endParaRPr lang="en-CA" dirty="0" smtClean="0"/>
          </a:p>
          <a:p>
            <a:endParaRPr lang="en-CA" dirty="0" smtClean="0"/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2012</a:t>
            </a: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5812538-E192-433E-9D08-02181A6C64B5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630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CMMW SG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Motion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Believing that the PAR content contained in the document referenced below meets IEEE-SA guidelines,</a:t>
            </a:r>
            <a:endParaRPr lang="en-US" dirty="0" smtClean="0"/>
          </a:p>
          <a:p>
            <a:r>
              <a:rPr lang="en-GB" dirty="0" smtClean="0"/>
              <a:t>Request that the PAR content contained in 802.11-12/0140r5 be posted to the IEEE 802 Executive Committee (EC) agenda for WG 802 preview and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Moved by Xiaoming Peng on behalf of CMMW SG</a:t>
            </a:r>
            <a:endParaRPr lang="en-US" dirty="0" smtClean="0"/>
          </a:p>
          <a:p>
            <a:r>
              <a:rPr lang="en-GB" dirty="0" smtClean="0"/>
              <a:t>CMMW SG vote: </a:t>
            </a:r>
            <a:endParaRPr lang="en-US" dirty="0" smtClean="0"/>
          </a:p>
          <a:p>
            <a:pPr lvl="1"/>
            <a:r>
              <a:rPr lang="en-GB" dirty="0" smtClean="0"/>
              <a:t>Moved: Jon </a:t>
            </a:r>
            <a:r>
              <a:rPr lang="en-GB" dirty="0" err="1" smtClean="0"/>
              <a:t>Rosdahl</a:t>
            </a:r>
            <a:r>
              <a:rPr lang="en-GB" dirty="0" smtClean="0"/>
              <a:t>,  Seconded: Andrew Myles, Result: 13-0-1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020C3070-937C-4A48-B70F-245AEA979F45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96338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74947</TotalTime>
  <Words>687</Words>
  <Application>Microsoft Office PowerPoint</Application>
  <PresentationFormat>On-screen Show (4:3)</PresentationFormat>
  <Paragraphs>160</Paragraphs>
  <Slides>14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802.11 May 2012 Plenary Motions</vt:lpstr>
      <vt:lpstr>Abstract</vt:lpstr>
      <vt:lpstr>WG telecons</vt:lpstr>
      <vt:lpstr>Teleconferences</vt:lpstr>
      <vt:lpstr>TGac</vt:lpstr>
      <vt:lpstr>TGac Motion #1</vt:lpstr>
      <vt:lpstr>Motion #2 (September Ad Hoc Meeting)</vt:lpstr>
      <vt:lpstr>CMMW SG</vt:lpstr>
      <vt:lpstr>PAR Motion</vt:lpstr>
      <vt:lpstr>5 Criteria Motion</vt:lpstr>
      <vt:lpstr>ISD SG</vt:lpstr>
      <vt:lpstr>Motion </vt:lpstr>
      <vt:lpstr>Revision PAR new business</vt:lpstr>
      <vt:lpstr>IEEE Std 802.11-2012 ™ Revision PAR 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204</cp:lastModifiedBy>
  <cp:revision>1217</cp:revision>
  <cp:lastPrinted>1998-02-10T13:28:06Z</cp:lastPrinted>
  <dcterms:created xsi:type="dcterms:W3CDTF">1998-02-10T13:07:52Z</dcterms:created>
  <dcterms:modified xsi:type="dcterms:W3CDTF">2012-05-18T00:53:10Z</dcterms:modified>
</cp:coreProperties>
</file>