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2" r:id="rId7"/>
    <p:sldId id="265" r:id="rId8"/>
    <p:sldId id="278" r:id="rId9"/>
    <p:sldId id="288" r:id="rId10"/>
    <p:sldId id="289" r:id="rId11"/>
    <p:sldId id="290" r:id="rId12"/>
    <p:sldId id="29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774" y="-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11-12-0513-00-00ai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Proposed SFD Text for 802.11ai FILS Procedure with Pre-Acquired Knowledge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proposes text to be inserted in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 (SFD) regarding a procedure that allows pre-acquired knowledge to be used to accelerate 802.11ai link setup process.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is a follow-up contribution with “high-level” specification aspects that are currently not covered by the SFD but were presented to </a:t>
            </a:r>
            <a:r>
              <a:rPr lang="en-US" dirty="0" err="1" smtClean="0"/>
              <a:t>TGai</a:t>
            </a:r>
            <a:r>
              <a:rPr lang="en-US" dirty="0" smtClean="0"/>
              <a:t> at previous meetings in the contributions, 12/0010r1 and 12/0160r3.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1,2,3, 4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12/0191r3: Call for Contributions to the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Specification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Framework Document (SFD);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12/0151r7: Approved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 document up-to 2012 March meeting; 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12/0010r1: a contribution presented in January Jacksonville regarding 11ai link setup procedures, and Received Positive feedback on the straw polls;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12/0160r3: a contribution presented in March Hawaii meeting, as a follow-up to the contribution 12/0010r1;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Discussions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Proposal Technical Key Points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Use Pre-acquired knowledge to accelerate the 802.11ai link setup process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Accommodate assorted link setup optimization variants.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Motivations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633413"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There are 802.11ai use cases where the AP and the STA could pre-acquire knowledge of the link to be setup, e.g.,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The STA has been previously connected to another network, e.g., 3G to WLAN Handover, and Hot-Spot Pass-Through Internet Access to offload traffic from other network;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An AP at a transit station can access the information such as the train arrival schedule, and active internet users that are arriving in the train.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The pre-acquired knowledge can be used to accelerate the link setup, a useful mechanism used/proven in other wireless technologies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It is feasible and practical to use pre-acquired knowledge in initial link setup in the 802.11 context, with proper procedural  and signaling supports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Discussions – </a:t>
            </a:r>
            <a:r>
              <a:rPr lang="en-US" sz="2800" dirty="0" err="1" smtClean="0"/>
              <a:t>con’t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5300" y="1181100"/>
            <a:ext cx="7962900" cy="5257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Proposed procedural actions and Signaling supports: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FILS capability indication:</a:t>
            </a:r>
          </a:p>
          <a:p>
            <a:pPr marL="911225" lvl="2" indent="-2841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Essentially an one-bit flag, should be provided in the earlier</a:t>
            </a:r>
            <a:r>
              <a:rPr lang="en-US" sz="1600" strike="sngStrike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messages of the link to be setup. 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 this has been already included in the current </a:t>
            </a:r>
            <a:r>
              <a:rPr lang="en-US" sz="1600" dirty="0" err="1" smtClean="0">
                <a:solidFill>
                  <a:srgbClr val="0000FF"/>
                </a:solidFill>
                <a:sym typeface="Wingdings" pitchFamily="2" charset="2"/>
              </a:rPr>
              <a:t>TGai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 SFD at page 6, section 6.1.2.</a:t>
            </a:r>
            <a:endParaRPr lang="en-US" sz="1600" dirty="0" smtClean="0">
              <a:solidFill>
                <a:srgbClr val="0000FF"/>
              </a:solidFill>
            </a:endParaRP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Pre-acquired knowledge indication and confirmation: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Can be provided in Information  Elements (IEs)  carried in the existing management frames, e.g., Probe Request / Response, and/or Association Request / Response.</a:t>
            </a: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Negotiation of a customized FIST solution: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More than one  FILS solutions may be defined and supported by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to accelerate the link setup procedure;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The selection of a customized  FILS solution should be conducted  in a flexible and interoperable way, e.g., through a negotiation by piggybacking the existing management message rounds, i.e., no additional message rounds required.</a:t>
            </a:r>
          </a:p>
          <a:p>
            <a:pPr marL="911225" lvl="2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allow AP and STA to use pre-acquired knowledge to accelerate the link setup. 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provide procedural and signaling supports for pre-acquired knowledge indication and confirmation between the two STAs of the 802.11 link to be setup.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343900" cy="5334000"/>
          </a:xfrm>
        </p:spPr>
        <p:txBody>
          <a:bodyPr>
            <a:normAutofit/>
          </a:bodyPr>
          <a:lstStyle/>
          <a:p>
            <a:pPr marL="736600" indent="-736600">
              <a:spcAft>
                <a:spcPts val="600"/>
              </a:spcAft>
            </a:pPr>
            <a:r>
              <a:rPr lang="en-US" sz="1800" b="0" dirty="0" smtClean="0">
                <a:solidFill>
                  <a:schemeClr val="tx1"/>
                </a:solidFill>
              </a:rPr>
              <a:t>(</a:t>
            </a:r>
            <a:r>
              <a:rPr lang="en-US" sz="1800" b="0" i="1" dirty="0" smtClean="0">
                <a:solidFill>
                  <a:schemeClr val="tx1"/>
                </a:solidFill>
              </a:rPr>
              <a:t>notes: This motion proposes additional text for the </a:t>
            </a:r>
            <a:r>
              <a:rPr lang="en-US" sz="1800" b="0" i="1" dirty="0" err="1" smtClean="0">
                <a:solidFill>
                  <a:schemeClr val="tx1"/>
                </a:solidFill>
              </a:rPr>
              <a:t>TGai</a:t>
            </a:r>
            <a:r>
              <a:rPr lang="en-US" sz="1800" b="0" i="1" dirty="0" smtClean="0">
                <a:solidFill>
                  <a:schemeClr val="tx1"/>
                </a:solidFill>
              </a:rPr>
              <a:t> SFD, in an incremental manner to the motion-1 of this contribution. It will be made only if Motion-1 passes. </a:t>
            </a:r>
            <a:r>
              <a:rPr lang="en-US" sz="1800" b="0" dirty="0" smtClean="0">
                <a:solidFill>
                  <a:schemeClr val="tx1"/>
                </a:solidFill>
              </a:rPr>
              <a:t>)</a:t>
            </a:r>
          </a:p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Motion-2: </a:t>
            </a:r>
            <a:r>
              <a:rPr lang="en-US" sz="1600" dirty="0" smtClean="0">
                <a:solidFill>
                  <a:schemeClr val="tx1"/>
                </a:solidFill>
              </a:rPr>
              <a:t>add the following text to Subsection “</a:t>
            </a:r>
            <a:r>
              <a:rPr lang="en-US" sz="16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16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SFD, 12/0151r7 :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pre-acquired knowledge indication and confirmation should be provided in the </a:t>
            </a:r>
            <a:r>
              <a:rPr lang="en-US" sz="1600" u="sng" dirty="0" err="1" smtClean="0">
                <a:solidFill>
                  <a:srgbClr val="0000FF"/>
                </a:solidFill>
              </a:rPr>
              <a:t>unicast</a:t>
            </a:r>
            <a:r>
              <a:rPr lang="en-US" sz="1600" u="sng" dirty="0" smtClean="0">
                <a:solidFill>
                  <a:srgbClr val="0000FF"/>
                </a:solidFill>
              </a:rPr>
              <a:t> messages between the two STAs of the link to be setup.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pre-acquired knowledge indication and confirmation can be provided in the Information Elements (IEs) carried by the existing management frames, e.g., Probe Request / Response,  and/or Association Request / Response.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343900" cy="51816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Motion-3: </a:t>
            </a:r>
            <a:r>
              <a:rPr lang="en-US" sz="1600" dirty="0" smtClean="0">
                <a:solidFill>
                  <a:schemeClr val="tx1"/>
                </a:solidFill>
              </a:rPr>
              <a:t>add the following text under subsection “</a:t>
            </a:r>
            <a:r>
              <a:rPr lang="en-US" sz="16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16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r>
              <a:rPr lang="en-US" sz="1600" dirty="0" smtClean="0">
                <a:solidFill>
                  <a:schemeClr val="tx1"/>
                </a:solidFill>
              </a:rPr>
              <a:t> SFD, 12/0151r7: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More than one FILS solutions can be defined and supported by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in a flexible and interoperable way.</a:t>
            </a: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In order to accommodate more than one FILS solutions in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,  a negotiation procedure should be supported to customize the link setup procedure for </a:t>
            </a:r>
            <a:r>
              <a:rPr lang="en-US" sz="1600" u="sng" smtClean="0">
                <a:solidFill>
                  <a:srgbClr val="0000FF"/>
                </a:solidFill>
              </a:rPr>
              <a:t>each </a:t>
            </a:r>
            <a:r>
              <a:rPr lang="en-US" sz="1600" u="sng" smtClean="0">
                <a:solidFill>
                  <a:srgbClr val="0000FF"/>
                </a:solidFill>
              </a:rPr>
              <a:t>specific cases. </a:t>
            </a:r>
            <a:endParaRPr lang="en-US" sz="1600" u="sng" dirty="0" smtClean="0">
              <a:solidFill>
                <a:srgbClr val="0000FF"/>
              </a:solidFill>
            </a:endParaRPr>
          </a:p>
          <a:p>
            <a:pPr marL="0" lvl="1" indent="0"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negotiation procedure for selecting a specific link setup </a:t>
            </a:r>
            <a:r>
              <a:rPr lang="en-US" sz="1600" u="sng" dirty="0" err="1" smtClean="0">
                <a:solidFill>
                  <a:srgbClr val="0000FF"/>
                </a:solidFill>
              </a:rPr>
              <a:t>procdure</a:t>
            </a:r>
            <a:r>
              <a:rPr lang="en-US" sz="1600" u="sng" dirty="0" smtClean="0">
                <a:solidFill>
                  <a:srgbClr val="0000FF"/>
                </a:solidFill>
              </a:rPr>
              <a:t> can be conducted by piggybacking the existing management message rounds, such that no additional message rounds are required.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6369</TotalTime>
  <Words>1036</Words>
  <Application>Microsoft Office PowerPoint</Application>
  <PresentationFormat>On-screen Show (4:3)</PresentationFormat>
  <Paragraphs>113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Proposed SFD Text for 802.11ai FILS Procedure with Pre-Acquired Knowledge</vt:lpstr>
      <vt:lpstr>Abstract</vt:lpstr>
      <vt:lpstr>Slide 3</vt:lpstr>
      <vt:lpstr>Slide 4</vt:lpstr>
      <vt:lpstr>Discussions</vt:lpstr>
      <vt:lpstr>Discussions – con’t</vt:lpstr>
      <vt:lpstr>Motions for Proposed Text for SFD</vt:lpstr>
      <vt:lpstr>Motions for Proposed Text for SFD – con’t</vt:lpstr>
      <vt:lpstr>Motions for Proposed Text for SFD – con’t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147</cp:revision>
  <cp:lastPrinted>1601-01-01T00:00:00Z</cp:lastPrinted>
  <dcterms:created xsi:type="dcterms:W3CDTF">2012-01-06T05:35:07Z</dcterms:created>
  <dcterms:modified xsi:type="dcterms:W3CDTF">2012-05-04T03:10:32Z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