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1" autoAdjust="0"/>
    <p:restoredTop sz="94627" autoAdjust="0"/>
  </p:normalViewPr>
  <p:slideViewPr>
    <p:cSldViewPr>
      <p:cViewPr varScale="1">
        <p:scale>
          <a:sx n="160" d="100"/>
          <a:sy n="160" d="100"/>
        </p:scale>
        <p:origin x="-8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232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80975"/>
            <a:ext cx="7254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5713" y="8982075"/>
            <a:ext cx="1252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18A9374-C66C-4283-A35E-1C375B591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CA"/>
              <a:t>doc.: IEEE 802.11-10/0570r0</a:t>
            </a:r>
          </a:p>
        </p:txBody>
      </p:sp>
    </p:spTree>
    <p:extLst>
      <p:ext uri="{BB962C8B-B14F-4D97-AF65-F5344CB8AC3E}">
        <p14:creationId xmlns:p14="http://schemas.microsoft.com/office/powerpoint/2010/main" val="13585476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802.11-10/0570r0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7254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61D80F1-FCBC-4CCD-83CC-D9CF46482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765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7338" y="98425"/>
            <a:ext cx="2184400" cy="212725"/>
          </a:xfrm>
          <a:noFill/>
        </p:spPr>
        <p:txBody>
          <a:bodyPr/>
          <a:lstStyle/>
          <a:p>
            <a:r>
              <a:rPr lang="en-US" smtClean="0"/>
              <a:t>doc.: IEEE 802.11-10/0570r0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7013" y="8985250"/>
            <a:ext cx="2244725" cy="182563"/>
          </a:xfrm>
          <a:noFill/>
        </p:spPr>
        <p:txBody>
          <a:bodyPr/>
          <a:lstStyle/>
          <a:p>
            <a:pPr lvl="4"/>
            <a:r>
              <a:rPr lang="en-US" smtClean="0"/>
              <a:t>Sameer Vermani,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4225" y="8985250"/>
            <a:ext cx="411163" cy="182563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65DD514-7F6C-40FB-8EA8-B6A28B88D5E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A8E05B-CD5C-46E7-BA28-3DAD8EE4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F0E04D-D28C-4EA1-9280-219F6878F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86C1A-2732-4A01-ABCA-9C4455EC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CCBC02-F20A-4119-B596-A96C17F5D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E76534-E1C2-4B85-8C29-96607518C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32363-D261-4F8A-ACBA-1E648B428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C8F8FA-0492-41FD-BC02-361BF5BE7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AF6D7C7-109E-41CB-8B04-CE309FC81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E477DB-B9B1-4864-BA3F-0DA3951F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51A6E6-6A55-41EB-8BD7-3F1E8F219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6929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796E1E-9C02-4267-BCE9-51E6907EA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4675" y="6475413"/>
            <a:ext cx="16192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Robert Stacey, Apple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FB3A5B-D50A-4E8B-B05E-A37884A92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4189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</a:t>
            </a:r>
            <a:r>
              <a:rPr lang="en-US" sz="1800" b="1" dirty="0" smtClean="0"/>
              <a:t>12/0499r0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Apple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err="1" smtClean="0"/>
              <a:t>TGai</a:t>
            </a:r>
            <a:r>
              <a:rPr lang="en-US" sz="2800" dirty="0" smtClean="0"/>
              <a:t> Second Vice Chair Candidate Overview:</a:t>
            </a:r>
            <a:br>
              <a:rPr lang="en-US" sz="2800" dirty="0" smtClean="0"/>
            </a:br>
            <a:r>
              <a:rPr lang="en-US" sz="2800" dirty="0" smtClean="0"/>
              <a:t>Robert Stacey</a:t>
            </a:r>
            <a:endParaRPr lang="en-US" sz="2800" dirty="0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70075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</a:t>
            </a:r>
            <a:r>
              <a:rPr lang="en-US" sz="2000" b="0" dirty="0" smtClean="0"/>
              <a:t>04-17</a:t>
            </a:r>
            <a:endParaRPr lang="en-US" sz="2000" b="0" dirty="0" smtClean="0"/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D63C041-4418-4A24-96CD-8113DBEDDF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2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April 2012</a:t>
            </a:r>
            <a:endParaRPr lang="en-US" smtClean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48815"/>
              </p:ext>
            </p:extLst>
          </p:nvPr>
        </p:nvGraphicFramePr>
        <p:xfrm>
          <a:off x="1066800" y="3141663"/>
          <a:ext cx="7310438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8774636" imgH="2041069" progId="Word.Document.8">
                  <p:embed/>
                </p:oleObj>
              </mc:Choice>
              <mc:Fallback>
                <p:oleObj name="Document" r:id="rId4" imgW="8774636" imgH="204106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41663"/>
                        <a:ext cx="7310438" cy="169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8077200" cy="4419600"/>
          </a:xfrm>
        </p:spPr>
        <p:txBody>
          <a:bodyPr/>
          <a:lstStyle/>
          <a:p>
            <a:r>
              <a:rPr lang="en-US" dirty="0" smtClean="0"/>
              <a:t>Attending IEEE 802.11 since 2003</a:t>
            </a:r>
          </a:p>
          <a:p>
            <a:r>
              <a:rPr lang="en-US" dirty="0" smtClean="0"/>
              <a:t>Contributor to many task groups,</a:t>
            </a:r>
            <a:br>
              <a:rPr lang="en-US" dirty="0" smtClean="0"/>
            </a:br>
            <a:r>
              <a:rPr lang="en-US" dirty="0" smtClean="0"/>
              <a:t>with significant contributions in</a:t>
            </a:r>
            <a:br>
              <a:rPr lang="en-US" dirty="0" smtClean="0"/>
            </a:br>
            <a:r>
              <a:rPr lang="en-US" dirty="0" smtClean="0"/>
              <a:t>802.11n, 802.11ac and 802.11ad</a:t>
            </a:r>
          </a:p>
          <a:p>
            <a:r>
              <a:rPr lang="en-US" dirty="0" smtClean="0"/>
              <a:t>Officer positions (current):</a:t>
            </a:r>
          </a:p>
          <a:p>
            <a:pPr lvl="1"/>
            <a:r>
              <a:rPr lang="en-US" dirty="0" err="1" smtClean="0"/>
              <a:t>TGac</a:t>
            </a:r>
            <a:r>
              <a:rPr lang="en-US" dirty="0" smtClean="0"/>
              <a:t> Technical Editor</a:t>
            </a:r>
          </a:p>
          <a:p>
            <a:pPr lvl="1"/>
            <a:r>
              <a:rPr lang="en-US" dirty="0" err="1" smtClean="0"/>
              <a:t>TGac</a:t>
            </a:r>
            <a:r>
              <a:rPr lang="en-US" dirty="0" smtClean="0"/>
              <a:t> MU-MIMO ad-hoc co-chair</a:t>
            </a:r>
          </a:p>
          <a:p>
            <a:r>
              <a:rPr lang="en-US" dirty="0" smtClean="0"/>
              <a:t>Published author:</a:t>
            </a:r>
          </a:p>
          <a:p>
            <a:pPr lvl="1"/>
            <a:r>
              <a:rPr lang="en-US" i="1" dirty="0" smtClean="0"/>
              <a:t>Next Generation Wireless LANs: Throughput, Robustness and Reliability in 802.11n</a:t>
            </a:r>
            <a:r>
              <a:rPr lang="en-US" dirty="0" smtClean="0"/>
              <a:t>, Cambridge University Press, 2008</a:t>
            </a:r>
            <a:endParaRPr lang="en-US" dirty="0"/>
          </a:p>
        </p:txBody>
      </p:sp>
      <p:pic>
        <p:nvPicPr>
          <p:cNvPr id="9" name="Content Placeholder 8" descr="me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r="15278"/>
          <a:stretch>
            <a:fillRect/>
          </a:stretch>
        </p:blipFill>
        <p:spPr>
          <a:xfrm rot="10800000">
            <a:off x="6248400" y="1600200"/>
            <a:ext cx="2751667" cy="2971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CCBC02-F20A-4119-B596-A96C17F5D0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72200" y="4648200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Okinawa, 2011 – best picture I could find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33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err="1" smtClean="0"/>
              <a:t>TGai</a:t>
            </a:r>
            <a:r>
              <a:rPr lang="en-US" dirty="0" smtClean="0"/>
              <a:t> “Security” ad-hoc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work:</a:t>
            </a:r>
          </a:p>
          <a:p>
            <a:pPr lvl="1"/>
            <a:r>
              <a:rPr lang="en-US" dirty="0" smtClean="0"/>
              <a:t>Co-ordinate consensus building process around technical concepts</a:t>
            </a:r>
          </a:p>
          <a:p>
            <a:pPr lvl="1"/>
            <a:r>
              <a:rPr lang="en-US" dirty="0" smtClean="0"/>
              <a:t>Find volunteers to produce required text</a:t>
            </a:r>
          </a:p>
          <a:p>
            <a:pPr lvl="2"/>
            <a:r>
              <a:rPr lang="en-US" sz="1800" dirty="0" smtClean="0"/>
              <a:t>Spec framework text</a:t>
            </a:r>
          </a:p>
          <a:p>
            <a:pPr lvl="2"/>
            <a:r>
              <a:rPr lang="en-US" sz="1800" dirty="0" smtClean="0"/>
              <a:t>Draft amendment text</a:t>
            </a:r>
          </a:p>
          <a:p>
            <a:r>
              <a:rPr lang="en-US" dirty="0" smtClean="0"/>
              <a:t>WG letter ballot:</a:t>
            </a:r>
          </a:p>
          <a:p>
            <a:pPr lvl="1"/>
            <a:r>
              <a:rPr lang="en-US" dirty="0" smtClean="0"/>
              <a:t>Co-ordinate comment resolution on “security” related topics</a:t>
            </a:r>
          </a:p>
          <a:p>
            <a:pPr lvl="2"/>
            <a:r>
              <a:rPr lang="en-US" sz="1800" dirty="0" smtClean="0"/>
              <a:t>Solicit volunteers to write comment resolutions</a:t>
            </a:r>
          </a:p>
          <a:p>
            <a:pPr lvl="2"/>
            <a:r>
              <a:rPr lang="en-US" sz="1800" dirty="0" smtClean="0"/>
              <a:t>Ensure that resolutions are discussed and approved by the task group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E76534-E1C2-4B85-8C29-96607518C7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5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won’t be attending the May session</a:t>
            </a:r>
          </a:p>
          <a:p>
            <a:pPr lvl="1"/>
            <a:r>
              <a:rPr lang="en-US" sz="1400" dirty="0" smtClean="0"/>
              <a:t>(I’m on vacation … in a more exotic location)</a:t>
            </a:r>
            <a:endParaRPr lang="en-US" sz="1800" dirty="0"/>
          </a:p>
          <a:p>
            <a:r>
              <a:rPr lang="en-US" dirty="0" smtClean="0"/>
              <a:t>I will thus be standing for election </a:t>
            </a:r>
            <a:r>
              <a:rPr lang="en-US" i="1" dirty="0" smtClean="0"/>
              <a:t>in </a:t>
            </a:r>
            <a:r>
              <a:rPr lang="en-US" i="1" dirty="0" err="1" smtClean="0"/>
              <a:t>abstentia</a:t>
            </a:r>
            <a:endParaRPr lang="en-US" i="1" dirty="0" smtClean="0"/>
          </a:p>
          <a:p>
            <a:r>
              <a:rPr lang="en-US" dirty="0" smtClean="0"/>
              <a:t>I hope you remember me and vote for me anyway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Apple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2B86C1A-2732-4A01-ABCA-9C4455ECCB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2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51025</TotalTime>
  <Words>190</Words>
  <Application>Microsoft Macintosh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TGai Second Vice Chair Candidate Overview: Robert Stacey</vt:lpstr>
      <vt:lpstr>Background</vt:lpstr>
      <vt:lpstr>Goals for TGai “Security” ad-hoc</vt:lpstr>
      <vt:lpstr>Practical Issues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Width Capability and Operation</dc:title>
  <dc:creator>Robert Stacey</dc:creator>
  <cp:lastModifiedBy>Robert Stacey</cp:lastModifiedBy>
  <cp:revision>626</cp:revision>
  <cp:lastPrinted>1998-02-10T13:28:06Z</cp:lastPrinted>
  <dcterms:created xsi:type="dcterms:W3CDTF">2009-01-02T14:48:00Z</dcterms:created>
  <dcterms:modified xsi:type="dcterms:W3CDTF">2012-04-17T00:58:29Z</dcterms:modified>
</cp:coreProperties>
</file>