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Default Extension="vml" ContentType="application/vnd.openxmlformats-officedocument.vmlDrawing"/>
  <Default Extension="doc" ContentType="application/msword"/>
  <Override PartName="/ppt/notesSlides/notesSlide6.xml" ContentType="application/vnd.openxmlformats-officedocument.presentationml.notes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331" r:id="rId2"/>
    <p:sldId id="332" r:id="rId3"/>
    <p:sldId id="400" r:id="rId4"/>
    <p:sldId id="401" r:id="rId5"/>
    <p:sldId id="402" r:id="rId6"/>
    <p:sldId id="387" r:id="rId7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480" autoAdjust="0"/>
    <p:restoredTop sz="94660"/>
  </p:normalViewPr>
  <p:slideViewPr>
    <p:cSldViewPr>
      <p:cViewPr varScale="1">
        <p:scale>
          <a:sx n="74" d="100"/>
          <a:sy n="74" d="100"/>
        </p:scale>
        <p:origin x="-1080" y="-102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834" y="-72"/>
      </p:cViewPr>
      <p:guideLst>
        <p:guide orient="horz" pos="2312"/>
        <p:guide pos="2822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16019" y="204788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 dirty="0"/>
              <a:t>doc.: IEEE </a:t>
            </a:r>
            <a:r>
              <a:rPr lang="en-GB" dirty="0" smtClean="0"/>
              <a:t>802.11-12/</a:t>
            </a:r>
            <a:r>
              <a:rPr lang="en-GB" dirty="0" err="1" smtClean="0"/>
              <a:t>0166r0</a:t>
            </a:r>
            <a:endParaRPr lang="en-GB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4788"/>
            <a:ext cx="682879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dirty="0" smtClean="0"/>
              <a:t>Jan 2012</a:t>
            </a:r>
            <a:endParaRPr lang="en-GB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22938" y="96123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Andrew Myles, Cisco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GB"/>
              <a:t>Page </a:t>
            </a:r>
            <a:fld id="{985B37E1-8207-4EF8-8E98-753A3354A8D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AU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GB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A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58882" y="120650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 dirty="0" smtClean="0"/>
              <a:t>doc.: IEEE 802.11-12/</a:t>
            </a:r>
            <a:r>
              <a:rPr lang="en-GB" dirty="0" err="1" smtClean="0"/>
              <a:t>0166r0</a:t>
            </a:r>
            <a:endParaRPr lang="en-GB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682879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AU" dirty="0" smtClean="0"/>
              <a:t>Jan 2012</a:t>
            </a:r>
            <a:endParaRPr lang="en-GB" dirty="0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30813" y="9615488"/>
            <a:ext cx="9239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/>
              <a:t>Andrew Myles, Cisco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Page </a:t>
            </a:r>
            <a:fld id="{54248732-CD16-416F-820C-F8F0BB28EAF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GB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AU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A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GB" smtClean="0"/>
              <a:t>doc.: IEEE 802.11-10/0673r0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May 2010</a:t>
            </a:r>
            <a:endParaRPr lang="en-GB" smtClean="0"/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GB" smtClean="0"/>
              <a:t>Andrew Myles, Cisco</a:t>
            </a:r>
          </a:p>
        </p:txBody>
      </p:sp>
      <p:sp>
        <p:nvSpPr>
          <p:cNvPr id="1126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GB" smtClean="0"/>
              <a:t>Page </a:t>
            </a:r>
            <a:fld id="{7F3AA8F3-0F4A-45BA-A64F-0DDB9B568E98}" type="slidenum">
              <a:rPr lang="en-GB" smtClean="0"/>
              <a:pPr/>
              <a:t>1</a:t>
            </a:fld>
            <a:endParaRPr lang="en-GB" smtClean="0"/>
          </a:p>
        </p:txBody>
      </p:sp>
      <p:sp>
        <p:nvSpPr>
          <p:cNvPr id="112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112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GB" smtClean="0"/>
              <a:t>doc.: IEEE 802.11-10/0673r0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May 2010</a:t>
            </a:r>
            <a:endParaRPr lang="en-GB" smtClean="0"/>
          </a:p>
        </p:txBody>
      </p:sp>
      <p:sp>
        <p:nvSpPr>
          <p:cNvPr id="1229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GB" smtClean="0"/>
              <a:t>Andrew Myles, Cisco</a:t>
            </a:r>
          </a:p>
        </p:txBody>
      </p:sp>
      <p:sp>
        <p:nvSpPr>
          <p:cNvPr id="1229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GB" smtClean="0"/>
              <a:t>Page </a:t>
            </a:r>
            <a:fld id="{DA46D214-75BD-4AB5-B513-4DDEA98DA4CD}" type="slidenum">
              <a:rPr lang="en-GB" smtClean="0"/>
              <a:pPr/>
              <a:t>2</a:t>
            </a:fld>
            <a:endParaRPr lang="en-GB" smtClean="0"/>
          </a:p>
        </p:txBody>
      </p:sp>
      <p:sp>
        <p:nvSpPr>
          <p:cNvPr id="122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 cap="flat"/>
        </p:spPr>
      </p:sp>
      <p:sp>
        <p:nvSpPr>
          <p:cNvPr id="122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335" rIns="95335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GB" smtClean="0"/>
              <a:t>doc.: IEEE 802.11-10/0673r0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May 2010</a:t>
            </a:r>
            <a:endParaRPr lang="en-GB" smtClean="0"/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GB" smtClean="0"/>
              <a:t>Andrew Myles, Cisco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GB" smtClean="0"/>
              <a:t>Page </a:t>
            </a:r>
            <a:fld id="{5BBDF192-3657-40E3-B6D0-63881FE67DB7}" type="slidenum">
              <a:rPr lang="en-GB" smtClean="0"/>
              <a:pPr/>
              <a:t>3</a:t>
            </a:fld>
            <a:endParaRPr lang="en-GB" smtClean="0"/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4750" cy="4468813"/>
          </a:xfrm>
          <a:noFill/>
          <a:ln/>
        </p:spPr>
        <p:txBody>
          <a:bodyPr lIns="95230" tIns="46028" rIns="95230" bIns="46028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GB" smtClean="0"/>
              <a:t>doc.: IEEE 802.11-10/0673r0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May 2010</a:t>
            </a:r>
            <a:endParaRPr lang="en-GB" smtClean="0"/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GB" smtClean="0"/>
              <a:t>Andrew Myles, Cisco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GB" smtClean="0"/>
              <a:t>Page </a:t>
            </a:r>
            <a:fld id="{5BBDF192-3657-40E3-B6D0-63881FE67DB7}" type="slidenum">
              <a:rPr lang="en-GB" smtClean="0"/>
              <a:pPr/>
              <a:t>4</a:t>
            </a:fld>
            <a:endParaRPr lang="en-GB" smtClean="0"/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4750" cy="4468813"/>
          </a:xfrm>
          <a:noFill/>
          <a:ln/>
        </p:spPr>
        <p:txBody>
          <a:bodyPr lIns="95230" tIns="46028" rIns="95230" bIns="46028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GB" smtClean="0"/>
              <a:t>doc.: IEEE 802.11-10/0673r0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May 2010</a:t>
            </a:r>
            <a:endParaRPr lang="en-GB" smtClean="0"/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GB" smtClean="0"/>
              <a:t>Andrew Myles, Cisco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GB" smtClean="0"/>
              <a:t>Page </a:t>
            </a:r>
            <a:fld id="{5BBDF192-3657-40E3-B6D0-63881FE67DB7}" type="slidenum">
              <a:rPr lang="en-GB" smtClean="0"/>
              <a:pPr/>
              <a:t>5</a:t>
            </a:fld>
            <a:endParaRPr lang="en-GB" smtClean="0"/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4750" cy="4468813"/>
          </a:xfrm>
          <a:noFill/>
          <a:ln/>
        </p:spPr>
        <p:txBody>
          <a:bodyPr lIns="95230" tIns="46028" rIns="95230" bIns="46028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GB" smtClean="0"/>
              <a:t>doc.: IEEE 802.11-10/0673r0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May 2010</a:t>
            </a:r>
            <a:endParaRPr lang="en-GB" smtClean="0"/>
          </a:p>
        </p:txBody>
      </p:sp>
      <p:sp>
        <p:nvSpPr>
          <p:cNvPr id="1536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GB" smtClean="0"/>
              <a:t>Andrew Myles, Cisco</a:t>
            </a:r>
          </a:p>
        </p:txBody>
      </p:sp>
      <p:sp>
        <p:nvSpPr>
          <p:cNvPr id="1536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GB" smtClean="0"/>
              <a:t>Page </a:t>
            </a:r>
            <a:fld id="{3286A100-1611-48F1-85F1-A978EA9582D3}" type="slidenum">
              <a:rPr lang="en-GB" smtClean="0"/>
              <a:pPr/>
              <a:t>6</a:t>
            </a:fld>
            <a:endParaRPr lang="en-GB" smtClean="0"/>
          </a:p>
        </p:txBody>
      </p:sp>
      <p:sp>
        <p:nvSpPr>
          <p:cNvPr id="153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153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4750" cy="4468813"/>
          </a:xfrm>
          <a:noFill/>
          <a:ln/>
        </p:spPr>
        <p:txBody>
          <a:bodyPr lIns="95230" tIns="46028" rIns="95230" bIns="46028"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A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951222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Mar 2012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Andrew Myles, Cisco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2256CE73-E7A4-4616-B4D0-747A45A6591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951222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Mar 2012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Andrew Myles, Cisco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43190CD6-18F2-44F1-A379-0C51A15702F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95122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 dirty="0" smtClean="0"/>
            </a:lvl1pPr>
          </a:lstStyle>
          <a:p>
            <a:pPr>
              <a:defRPr/>
            </a:pPr>
            <a:r>
              <a:rPr lang="en-GB" dirty="0" smtClean="0"/>
              <a:t>Mar 2012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/>
              <a:t>Andrew Myles, Cisco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1E0ACB48-4140-472E-B12B-3AC08532959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9" y="334963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GB" sz="1800" b="1" dirty="0"/>
              <a:t>doc.: IEEE </a:t>
            </a:r>
            <a:r>
              <a:rPr lang="en-GB" sz="1800" b="1" dirty="0" smtClean="0"/>
              <a:t>802.11-12/</a:t>
            </a:r>
            <a:r>
              <a:rPr lang="en-GB" sz="1800" b="1" dirty="0" err="1" smtClean="0"/>
              <a:t>0451r0</a:t>
            </a:r>
            <a:endParaRPr lang="en-GB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AU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GB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A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4963"/>
            <a:ext cx="951222" cy="276999"/>
          </a:xfrm>
          <a:noFill/>
        </p:spPr>
        <p:txBody>
          <a:bodyPr/>
          <a:lstStyle/>
          <a:p>
            <a:r>
              <a:rPr lang="en-GB" dirty="0" smtClean="0"/>
              <a:t>Mar 2012</a:t>
            </a:r>
            <a:endParaRPr lang="en-GB" dirty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 smtClean="0"/>
              <a:t>Andrew Myles, Cisco</a:t>
            </a:r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GB" smtClean="0"/>
              <a:t>Slide </a:t>
            </a:r>
            <a:fld id="{5C54AB6B-C76C-43C0-8CF9-4AA7315BEFF1}" type="slidenum">
              <a:rPr lang="en-GB" smtClean="0"/>
              <a:pPr/>
              <a:t>1</a:t>
            </a:fld>
            <a:endParaRPr lang="en-GB" smtClean="0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dirty="0" smtClean="0"/>
              <a:t>IEEE 802 </a:t>
            </a:r>
            <a:r>
              <a:rPr lang="en-GB" dirty="0" err="1" smtClean="0"/>
              <a:t>JTC1</a:t>
            </a:r>
            <a:r>
              <a:rPr lang="en-GB" dirty="0" smtClean="0"/>
              <a:t> SC closing report </a:t>
            </a:r>
            <a:r>
              <a:rPr lang="en-GB" dirty="0" smtClean="0"/>
              <a:t>(Mar 12</a:t>
            </a:r>
            <a:r>
              <a:rPr lang="en-GB" dirty="0" smtClean="0"/>
              <a:t>)</a:t>
            </a:r>
          </a:p>
        </p:txBody>
      </p:sp>
      <p:sp>
        <p:nvSpPr>
          <p:cNvPr id="1031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sz="2000" dirty="0" smtClean="0"/>
              <a:t>Date:</a:t>
            </a:r>
            <a:r>
              <a:rPr lang="en-GB" sz="2000" b="0" dirty="0" smtClean="0"/>
              <a:t> </a:t>
            </a:r>
            <a:r>
              <a:rPr lang="en-GB" sz="2000" b="0" dirty="0" smtClean="0"/>
              <a:t>2012-03-15</a:t>
            </a:r>
            <a:endParaRPr lang="en-GB" sz="2000" b="0" dirty="0" smtClean="0"/>
          </a:p>
        </p:txBody>
      </p:sp>
      <p:graphicFrame>
        <p:nvGraphicFramePr>
          <p:cNvPr id="1026" name="Object 5"/>
          <p:cNvGraphicFramePr>
            <a:graphicFrameLocks noChangeAspect="1"/>
          </p:cNvGraphicFramePr>
          <p:nvPr/>
        </p:nvGraphicFramePr>
        <p:xfrm>
          <a:off x="611560" y="2349500"/>
          <a:ext cx="7454900" cy="2095500"/>
        </p:xfrm>
        <a:graphic>
          <a:graphicData uri="http://schemas.openxmlformats.org/presentationml/2006/ole">
            <p:oleObj spid="_x0000_s1026" name="Document" r:id="rId4" imgW="8132982" imgH="2303817" progId="Word.Document.8">
              <p:embed/>
            </p:oleObj>
          </a:graphicData>
        </a:graphic>
      </p:graphicFrame>
      <p:sp>
        <p:nvSpPr>
          <p:cNvPr id="1032" name="Rectangle 6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GB" sz="2000" b="1"/>
              <a:t>Authors:</a:t>
            </a:r>
            <a:endParaRPr lang="en-GB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4963"/>
            <a:ext cx="951222" cy="276999"/>
          </a:xfrm>
          <a:noFill/>
        </p:spPr>
        <p:txBody>
          <a:bodyPr/>
          <a:lstStyle/>
          <a:p>
            <a:r>
              <a:rPr lang="en-GB" dirty="0" smtClean="0"/>
              <a:t>Mar 2012</a:t>
            </a:r>
            <a:endParaRPr lang="en-GB" dirty="0"/>
          </a:p>
        </p:txBody>
      </p:sp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 smtClean="0"/>
              <a:t>Andrew Myles, Cisco</a:t>
            </a:r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GB" smtClean="0"/>
              <a:t>Slide </a:t>
            </a:r>
            <a:fld id="{827FA444-4315-4B21-90DB-70CB797C55B7}" type="slidenum">
              <a:rPr lang="en-GB" smtClean="0"/>
              <a:pPr/>
              <a:t>2</a:t>
            </a:fld>
            <a:endParaRPr lang="en-GB" smtClean="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smtClean="0"/>
              <a:t>Abstract</a:t>
            </a:r>
          </a:p>
        </p:txBody>
      </p:sp>
      <p:sp>
        <p:nvSpPr>
          <p:cNvPr id="410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sz="3200" dirty="0" smtClean="0"/>
              <a:t> Closing report for IEEE 802 </a:t>
            </a:r>
            <a:r>
              <a:rPr lang="en-GB" sz="3200" dirty="0" err="1" smtClean="0"/>
              <a:t>JTC1</a:t>
            </a:r>
            <a:r>
              <a:rPr lang="en-GB" sz="3200" dirty="0" smtClean="0"/>
              <a:t> SC</a:t>
            </a:r>
            <a:br>
              <a:rPr lang="en-GB" sz="3200" dirty="0" smtClean="0"/>
            </a:br>
            <a:r>
              <a:rPr lang="en-GB" sz="3200" dirty="0" smtClean="0"/>
              <a:t>for </a:t>
            </a:r>
            <a:r>
              <a:rPr lang="en-GB" sz="3200" dirty="0" smtClean="0"/>
              <a:t>Mar 2012</a:t>
            </a:r>
            <a:r>
              <a:rPr lang="en-GB" sz="3200" dirty="0" smtClean="0"/>
              <a:t>, </a:t>
            </a:r>
            <a:r>
              <a:rPr lang="en-GB" sz="3200" dirty="0" smtClean="0"/>
              <a:t>Hawaii</a:t>
            </a:r>
            <a:endParaRPr lang="en-GB" sz="3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</a:t>
            </a:r>
            <a:r>
              <a:rPr lang="en-AU" dirty="0" smtClean="0"/>
              <a:t>802 </a:t>
            </a:r>
            <a:r>
              <a:rPr lang="en-AU" dirty="0" err="1" smtClean="0"/>
              <a:t>JTC1</a:t>
            </a:r>
            <a:r>
              <a:rPr lang="en-AU" dirty="0" smtClean="0"/>
              <a:t> SC </a:t>
            </a:r>
            <a:r>
              <a:rPr lang="en-AU" dirty="0" smtClean="0"/>
              <a:t>reviewed results of recent </a:t>
            </a:r>
            <a:r>
              <a:rPr lang="en-AU" dirty="0" err="1" smtClean="0"/>
              <a:t>SC6</a:t>
            </a:r>
            <a:r>
              <a:rPr lang="en-AU" dirty="0" smtClean="0"/>
              <a:t> </a:t>
            </a:r>
            <a:r>
              <a:rPr lang="en-AU" dirty="0" smtClean="0"/>
              <a:t>meeting</a:t>
            </a:r>
          </a:p>
        </p:txBody>
      </p:sp>
      <p:sp>
        <p:nvSpPr>
          <p:cNvPr id="5123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General update </a:t>
            </a:r>
            <a:r>
              <a:rPr lang="en-GB" dirty="0" smtClean="0"/>
              <a:t>in Hawaii</a:t>
            </a:r>
          </a:p>
          <a:p>
            <a:pPr lvl="1"/>
            <a:r>
              <a:rPr lang="en-AU" dirty="0" smtClean="0"/>
              <a:t>WAPI </a:t>
            </a:r>
            <a:r>
              <a:rPr lang="en-AU" dirty="0" smtClean="0"/>
              <a:t>(802.11i replacement) NP has been cancelled in </a:t>
            </a:r>
            <a:r>
              <a:rPr lang="en-AU" dirty="0" err="1" smtClean="0"/>
              <a:t>SC6</a:t>
            </a:r>
            <a:endParaRPr lang="en-AU" dirty="0" smtClean="0"/>
          </a:p>
          <a:p>
            <a:pPr lvl="2"/>
            <a:r>
              <a:rPr lang="en-AU" dirty="0" smtClean="0"/>
              <a:t>It appears WAPI is still a regulatory requirement in China in some market segments</a:t>
            </a:r>
            <a:endParaRPr lang="en-AU" dirty="0" smtClean="0"/>
          </a:p>
          <a:p>
            <a:pPr lvl="1"/>
            <a:r>
              <a:rPr lang="en-AU" dirty="0" err="1" smtClean="0"/>
              <a:t>TLSec</a:t>
            </a:r>
            <a:r>
              <a:rPr lang="en-AU" dirty="0" smtClean="0"/>
              <a:t>/</a:t>
            </a:r>
            <a:r>
              <a:rPr lang="en-AU" dirty="0" err="1" smtClean="0"/>
              <a:t>TePA</a:t>
            </a:r>
            <a:r>
              <a:rPr lang="en-AU" dirty="0" smtClean="0"/>
              <a:t>-AC (</a:t>
            </a:r>
            <a:r>
              <a:rPr lang="en-AU" dirty="0" err="1" smtClean="0"/>
              <a:t>802.1X</a:t>
            </a:r>
            <a:r>
              <a:rPr lang="en-AU" dirty="0" smtClean="0"/>
              <a:t>/AE replacements</a:t>
            </a:r>
            <a:r>
              <a:rPr lang="en-AU" dirty="0" smtClean="0"/>
              <a:t>) projects are not progressing in </a:t>
            </a:r>
            <a:r>
              <a:rPr lang="en-AU" dirty="0" err="1" smtClean="0"/>
              <a:t>SC6</a:t>
            </a:r>
            <a:endParaRPr lang="en-AU" dirty="0" smtClean="0"/>
          </a:p>
          <a:p>
            <a:pPr lvl="2"/>
            <a:r>
              <a:rPr lang="en-AU" dirty="0" smtClean="0"/>
              <a:t>Will be progressed in </a:t>
            </a:r>
            <a:r>
              <a:rPr lang="en-AU" dirty="0" err="1" smtClean="0"/>
              <a:t>BWIPS</a:t>
            </a:r>
            <a:endParaRPr lang="en-AU" dirty="0" smtClean="0"/>
          </a:p>
          <a:p>
            <a:pPr lvl="1"/>
            <a:r>
              <a:rPr lang="en-AU" dirty="0" err="1" smtClean="0"/>
              <a:t>LRWN</a:t>
            </a:r>
            <a:r>
              <a:rPr lang="en-AU" dirty="0" smtClean="0"/>
              <a:t> security proposal (802.16 </a:t>
            </a:r>
            <a:r>
              <a:rPr lang="en-AU" dirty="0" smtClean="0"/>
              <a:t>security </a:t>
            </a:r>
            <a:r>
              <a:rPr lang="en-AU" dirty="0" smtClean="0"/>
              <a:t>replacement) project is not progressing in </a:t>
            </a:r>
            <a:r>
              <a:rPr lang="en-AU" dirty="0" err="1" smtClean="0"/>
              <a:t>SC6</a:t>
            </a:r>
            <a:endParaRPr lang="en-AU" dirty="0" smtClean="0"/>
          </a:p>
          <a:p>
            <a:pPr lvl="2"/>
            <a:r>
              <a:rPr lang="en-AU" dirty="0" smtClean="0"/>
              <a:t>Not clear if it will be progressed at all because it is in scope of </a:t>
            </a:r>
            <a:r>
              <a:rPr lang="en-AU" dirty="0" err="1" smtClean="0"/>
              <a:t>ITU</a:t>
            </a:r>
            <a:endParaRPr lang="en-AU" dirty="0" smtClean="0"/>
          </a:p>
          <a:p>
            <a:pPr lvl="1"/>
            <a:r>
              <a:rPr lang="en-AU" dirty="0" err="1" smtClean="0"/>
              <a:t>UHT</a:t>
            </a:r>
            <a:r>
              <a:rPr lang="en-AU" dirty="0" smtClean="0"/>
              <a:t>/</a:t>
            </a:r>
            <a:r>
              <a:rPr lang="en-AU" dirty="0" err="1" smtClean="0"/>
              <a:t>EUHT</a:t>
            </a:r>
            <a:r>
              <a:rPr lang="en-AU" dirty="0" smtClean="0"/>
              <a:t> </a:t>
            </a:r>
            <a:r>
              <a:rPr lang="en-AU" dirty="0" smtClean="0"/>
              <a:t>(</a:t>
            </a:r>
            <a:r>
              <a:rPr lang="en-AU" dirty="0" err="1" smtClean="0"/>
              <a:t>802.11n</a:t>
            </a:r>
            <a:r>
              <a:rPr lang="en-AU" dirty="0" smtClean="0"/>
              <a:t>/ac replacements) were not discussed in </a:t>
            </a:r>
            <a:r>
              <a:rPr lang="en-AU" dirty="0" err="1" smtClean="0"/>
              <a:t>SC6</a:t>
            </a:r>
            <a:endParaRPr lang="en-AU" dirty="0" smtClean="0"/>
          </a:p>
          <a:p>
            <a:pPr lvl="2"/>
            <a:r>
              <a:rPr lang="en-AU" dirty="0" smtClean="0"/>
              <a:t>B</a:t>
            </a:r>
            <a:r>
              <a:rPr lang="en-AU" dirty="0" smtClean="0"/>
              <a:t>oth have now been ratified by </a:t>
            </a:r>
            <a:r>
              <a:rPr lang="en-AU" dirty="0" err="1" smtClean="0"/>
              <a:t>MIIT</a:t>
            </a:r>
            <a:r>
              <a:rPr lang="en-AU" dirty="0" smtClean="0"/>
              <a:t> as Chinese National Standards</a:t>
            </a:r>
          </a:p>
          <a:p>
            <a:pPr lvl="2"/>
            <a:r>
              <a:rPr lang="en-AU" dirty="0" smtClean="0"/>
              <a:t>Connection to opening of </a:t>
            </a:r>
            <a:r>
              <a:rPr lang="en-AU" dirty="0" err="1" smtClean="0"/>
              <a:t>5GHz</a:t>
            </a:r>
            <a:r>
              <a:rPr lang="en-AU" dirty="0" smtClean="0"/>
              <a:t> band in China is still unclear</a:t>
            </a:r>
            <a:endParaRPr lang="en-AU" dirty="0" smtClean="0"/>
          </a:p>
        </p:txBody>
      </p:sp>
      <p:sp>
        <p:nvSpPr>
          <p:cNvPr id="512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4963"/>
            <a:ext cx="951222" cy="276999"/>
          </a:xfrm>
          <a:noFill/>
        </p:spPr>
        <p:txBody>
          <a:bodyPr/>
          <a:lstStyle/>
          <a:p>
            <a:r>
              <a:rPr lang="en-GB" dirty="0" smtClean="0"/>
              <a:t>Mar 2012</a:t>
            </a:r>
            <a:endParaRPr lang="en-GB" dirty="0"/>
          </a:p>
        </p:txBody>
      </p:sp>
      <p:sp>
        <p:nvSpPr>
          <p:cNvPr id="512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 smtClean="0"/>
              <a:t>Andrew Myles, Cisco</a:t>
            </a:r>
          </a:p>
        </p:txBody>
      </p:sp>
      <p:sp>
        <p:nvSpPr>
          <p:cNvPr id="512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GB" smtClean="0"/>
              <a:t>Slide </a:t>
            </a:r>
            <a:fld id="{98E6A87E-5FBA-4D3B-9605-9E4EC033A3EA}" type="slidenum">
              <a:rPr lang="en-GB" smtClean="0"/>
              <a:pPr/>
              <a:t>3</a:t>
            </a:fld>
            <a:endParaRPr lang="en-GB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</a:t>
            </a:r>
            <a:r>
              <a:rPr lang="en-AU" dirty="0" smtClean="0"/>
              <a:t>802 </a:t>
            </a:r>
            <a:r>
              <a:rPr lang="en-AU" dirty="0" err="1" smtClean="0"/>
              <a:t>JTC1</a:t>
            </a:r>
            <a:r>
              <a:rPr lang="en-AU" dirty="0" smtClean="0"/>
              <a:t> SC </a:t>
            </a:r>
            <a:r>
              <a:rPr lang="en-AU" dirty="0" smtClean="0"/>
              <a:t>reviewed results of recent </a:t>
            </a:r>
            <a:r>
              <a:rPr lang="en-AU" dirty="0" err="1" smtClean="0"/>
              <a:t>SC6</a:t>
            </a:r>
            <a:r>
              <a:rPr lang="en-AU" dirty="0" smtClean="0"/>
              <a:t> </a:t>
            </a:r>
            <a:r>
              <a:rPr lang="en-AU" dirty="0" smtClean="0"/>
              <a:t>meeting</a:t>
            </a:r>
          </a:p>
        </p:txBody>
      </p:sp>
      <p:sp>
        <p:nvSpPr>
          <p:cNvPr id="5123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General update in </a:t>
            </a:r>
            <a:r>
              <a:rPr lang="en-GB" dirty="0" smtClean="0"/>
              <a:t>Hawaii </a:t>
            </a:r>
          </a:p>
          <a:p>
            <a:pPr lvl="1"/>
            <a:r>
              <a:rPr lang="en-AU" dirty="0" err="1" smtClean="0"/>
              <a:t>SC6</a:t>
            </a:r>
            <a:r>
              <a:rPr lang="en-AU" dirty="0" smtClean="0"/>
              <a:t> agreed to IEEE 802 proposal on disposition of very old ISO/</a:t>
            </a:r>
            <a:r>
              <a:rPr lang="en-AU" dirty="0" err="1" smtClean="0"/>
              <a:t>IEC</a:t>
            </a:r>
            <a:r>
              <a:rPr lang="en-AU" dirty="0" smtClean="0"/>
              <a:t> 8802 standards</a:t>
            </a:r>
          </a:p>
          <a:p>
            <a:pPr lvl="2"/>
            <a:r>
              <a:rPr lang="en-AU" dirty="0" smtClean="0"/>
              <a:t>Now need to update and replace a variety of ISO/</a:t>
            </a:r>
            <a:r>
              <a:rPr lang="en-AU" dirty="0" err="1" smtClean="0"/>
              <a:t>IEC</a:t>
            </a:r>
            <a:r>
              <a:rPr lang="en-AU" dirty="0" smtClean="0"/>
              <a:t> documents</a:t>
            </a:r>
          </a:p>
          <a:p>
            <a:pPr lvl="1"/>
            <a:r>
              <a:rPr lang="en-AU" dirty="0" err="1" smtClean="0"/>
              <a:t>SC6</a:t>
            </a:r>
            <a:r>
              <a:rPr lang="en-AU" dirty="0" smtClean="0"/>
              <a:t> invited IEEE 802 to submit IEEE </a:t>
            </a:r>
            <a:r>
              <a:rPr lang="en-AU" dirty="0" smtClean="0"/>
              <a:t>802.11-2012 for ISO/</a:t>
            </a:r>
            <a:r>
              <a:rPr lang="en-AU" dirty="0" err="1" smtClean="0"/>
              <a:t>IEC</a:t>
            </a:r>
            <a:r>
              <a:rPr lang="en-AU" dirty="0" smtClean="0"/>
              <a:t> </a:t>
            </a:r>
            <a:r>
              <a:rPr lang="en-AU" dirty="0" smtClean="0"/>
              <a:t>ratification using </a:t>
            </a:r>
            <a:r>
              <a:rPr lang="en-AU" dirty="0" err="1" smtClean="0"/>
              <a:t>PSDO</a:t>
            </a:r>
            <a:r>
              <a:rPr lang="en-AU" dirty="0" smtClean="0"/>
              <a:t> agreement</a:t>
            </a:r>
          </a:p>
          <a:p>
            <a:pPr lvl="2"/>
            <a:r>
              <a:rPr lang="en-AU" dirty="0" smtClean="0"/>
              <a:t>Will probably be liaised to </a:t>
            </a:r>
            <a:r>
              <a:rPr lang="en-AU" dirty="0" err="1" smtClean="0"/>
              <a:t>JTC1</a:t>
            </a:r>
            <a:r>
              <a:rPr lang="en-AU" dirty="0" smtClean="0"/>
              <a:t> in March/April, with the up/down ballot closing at least 5 months later  </a:t>
            </a:r>
            <a:endParaRPr lang="en-AU" dirty="0" smtClean="0"/>
          </a:p>
          <a:p>
            <a:pPr lvl="1"/>
            <a:r>
              <a:rPr lang="en-AU" dirty="0" err="1" smtClean="0"/>
              <a:t>SC6</a:t>
            </a:r>
            <a:r>
              <a:rPr lang="en-AU" dirty="0" smtClean="0"/>
              <a:t> approved a “</a:t>
            </a:r>
            <a:r>
              <a:rPr lang="en-AU" dirty="0" smtClean="0"/>
              <a:t>best practices” </a:t>
            </a:r>
            <a:r>
              <a:rPr lang="en-AU" dirty="0" smtClean="0"/>
              <a:t>proposal</a:t>
            </a:r>
          </a:p>
          <a:p>
            <a:pPr lvl="2"/>
            <a:r>
              <a:rPr lang="en-AU" dirty="0" smtClean="0"/>
              <a:t>Very similar to the practices followed in IEEE 802</a:t>
            </a:r>
            <a:endParaRPr lang="en-AU" dirty="0" smtClean="0"/>
          </a:p>
          <a:p>
            <a:pPr lvl="1"/>
            <a:r>
              <a:rPr lang="en-AU" dirty="0" err="1" smtClean="0"/>
              <a:t>SC6</a:t>
            </a:r>
            <a:r>
              <a:rPr lang="en-AU" dirty="0" smtClean="0"/>
              <a:t>/</a:t>
            </a:r>
            <a:r>
              <a:rPr lang="en-AU" dirty="0" err="1" smtClean="0"/>
              <a:t>WG7</a:t>
            </a:r>
            <a:r>
              <a:rPr lang="en-AU" dirty="0" smtClean="0"/>
              <a:t> is continuing “Future Network” activities</a:t>
            </a:r>
          </a:p>
          <a:p>
            <a:pPr lvl="2"/>
            <a:r>
              <a:rPr lang="en-AU" dirty="0" smtClean="0"/>
              <a:t>Redefine the Internet, including an 802.15.4 extension</a:t>
            </a:r>
            <a:endParaRPr lang="en-AU" dirty="0" smtClean="0"/>
          </a:p>
          <a:p>
            <a:endParaRPr lang="en-GB" dirty="0" smtClean="0"/>
          </a:p>
        </p:txBody>
      </p:sp>
      <p:sp>
        <p:nvSpPr>
          <p:cNvPr id="512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4963"/>
            <a:ext cx="951222" cy="276999"/>
          </a:xfrm>
          <a:noFill/>
        </p:spPr>
        <p:txBody>
          <a:bodyPr/>
          <a:lstStyle/>
          <a:p>
            <a:r>
              <a:rPr lang="en-GB" dirty="0" smtClean="0"/>
              <a:t>Mar 2012</a:t>
            </a:r>
            <a:endParaRPr lang="en-GB" dirty="0"/>
          </a:p>
        </p:txBody>
      </p:sp>
      <p:sp>
        <p:nvSpPr>
          <p:cNvPr id="512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 smtClean="0"/>
              <a:t>Andrew Myles, Cisco</a:t>
            </a:r>
          </a:p>
        </p:txBody>
      </p:sp>
      <p:sp>
        <p:nvSpPr>
          <p:cNvPr id="512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GB" smtClean="0"/>
              <a:t>Slide </a:t>
            </a:r>
            <a:fld id="{98E6A87E-5FBA-4D3B-9605-9E4EC033A3EA}" type="slidenum">
              <a:rPr lang="en-GB" smtClean="0"/>
              <a:pPr/>
              <a:t>4</a:t>
            </a:fld>
            <a:endParaRPr lang="en-GB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</a:t>
            </a:r>
            <a:r>
              <a:rPr lang="en-AU" dirty="0" smtClean="0"/>
              <a:t>802 </a:t>
            </a:r>
            <a:r>
              <a:rPr lang="en-AU" dirty="0" err="1" smtClean="0"/>
              <a:t>JTC1</a:t>
            </a:r>
            <a:r>
              <a:rPr lang="en-AU" dirty="0" smtClean="0"/>
              <a:t> SC </a:t>
            </a:r>
            <a:r>
              <a:rPr lang="en-AU" dirty="0" smtClean="0"/>
              <a:t>spent most time on proposed </a:t>
            </a:r>
            <a:r>
              <a:rPr lang="en-AU" dirty="0" err="1" smtClean="0"/>
              <a:t>SC6</a:t>
            </a:r>
            <a:r>
              <a:rPr lang="en-AU" dirty="0" smtClean="0"/>
              <a:t>/IEEE 802 agreement </a:t>
            </a:r>
            <a:endParaRPr lang="en-AU" dirty="0" smtClean="0"/>
          </a:p>
        </p:txBody>
      </p:sp>
      <p:sp>
        <p:nvSpPr>
          <p:cNvPr id="5123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Discussion on </a:t>
            </a:r>
            <a:r>
              <a:rPr lang="en-GB" dirty="0" err="1" smtClean="0"/>
              <a:t>SC6</a:t>
            </a:r>
            <a:r>
              <a:rPr lang="en-GB" dirty="0" smtClean="0"/>
              <a:t>/802 agreement in Hawaii</a:t>
            </a:r>
          </a:p>
          <a:p>
            <a:pPr lvl="1"/>
            <a:r>
              <a:rPr lang="en-AU" dirty="0" smtClean="0"/>
              <a:t>IEEE 802 asked SC for responsibility to  “</a:t>
            </a:r>
            <a:r>
              <a:rPr lang="en-US" i="1" dirty="0" smtClean="0"/>
              <a:t>maintain</a:t>
            </a:r>
            <a:r>
              <a:rPr lang="en-US" i="1" dirty="0" smtClean="0"/>
              <a:t>, alter or extend the functionality of IEEE 802 </a:t>
            </a:r>
            <a:r>
              <a:rPr lang="en-US" i="1" dirty="0" smtClean="0"/>
              <a:t>standards </a:t>
            </a:r>
            <a:r>
              <a:rPr lang="en-US" i="1" dirty="0" smtClean="0"/>
              <a:t>ratified by ISO/</a:t>
            </a:r>
            <a:r>
              <a:rPr lang="en-US" i="1" dirty="0" err="1" smtClean="0"/>
              <a:t>IEC</a:t>
            </a:r>
            <a:r>
              <a:rPr lang="en-US" i="1" dirty="0" smtClean="0"/>
              <a:t>”</a:t>
            </a:r>
          </a:p>
          <a:p>
            <a:pPr lvl="1"/>
            <a:r>
              <a:rPr lang="en-AU" dirty="0" err="1" smtClean="0"/>
              <a:t>SC6</a:t>
            </a:r>
            <a:r>
              <a:rPr lang="en-AU" dirty="0" smtClean="0"/>
              <a:t> </a:t>
            </a:r>
            <a:r>
              <a:rPr lang="en-AU" dirty="0" smtClean="0"/>
              <a:t>members were concerned by this condition </a:t>
            </a:r>
            <a:r>
              <a:rPr lang="en-AU" dirty="0" smtClean="0"/>
              <a:t>on the submission of 802.1 and </a:t>
            </a:r>
            <a:r>
              <a:rPr lang="en-AU" dirty="0" smtClean="0"/>
              <a:t>802.3</a:t>
            </a:r>
          </a:p>
          <a:p>
            <a:pPr lvl="1"/>
            <a:r>
              <a:rPr lang="en-AU" dirty="0" smtClean="0"/>
              <a:t>A multi-step process was put in place to allow IEEE 802 to deal with concerns from </a:t>
            </a:r>
            <a:r>
              <a:rPr lang="en-AU" dirty="0" err="1" smtClean="0"/>
              <a:t>SC6</a:t>
            </a:r>
            <a:r>
              <a:rPr lang="en-AU" dirty="0" smtClean="0"/>
              <a:t> </a:t>
            </a:r>
            <a:r>
              <a:rPr lang="en-AU" dirty="0" err="1" smtClean="0"/>
              <a:t>NBs</a:t>
            </a:r>
            <a:r>
              <a:rPr lang="en-AU" dirty="0" smtClean="0"/>
              <a:t>, and refine a formal agreement</a:t>
            </a:r>
          </a:p>
          <a:p>
            <a:pPr lvl="1"/>
            <a:r>
              <a:rPr lang="en-AU" dirty="0" smtClean="0"/>
              <a:t>IEEE 802 have answered questions from Chinese NB &amp; Swiss NB in current round and developed a draft agreement (see </a:t>
            </a:r>
            <a:r>
              <a:rPr lang="en-AU" dirty="0" err="1" smtClean="0"/>
              <a:t>299r6</a:t>
            </a:r>
            <a:r>
              <a:rPr lang="en-AU" dirty="0" smtClean="0"/>
              <a:t>)</a:t>
            </a:r>
          </a:p>
          <a:p>
            <a:pPr lvl="2"/>
            <a:r>
              <a:rPr lang="en-AU" dirty="0" smtClean="0"/>
              <a:t>The answers and draft agreement will be considered by IEEE 802 EC at their closing plenary</a:t>
            </a:r>
          </a:p>
          <a:p>
            <a:pPr lvl="1"/>
            <a:r>
              <a:rPr lang="en-AU" dirty="0" smtClean="0"/>
              <a:t>The process will hopefully end with </a:t>
            </a:r>
            <a:r>
              <a:rPr lang="en-AU" dirty="0" err="1" smtClean="0"/>
              <a:t>SC6</a:t>
            </a:r>
            <a:r>
              <a:rPr lang="en-AU" dirty="0" smtClean="0"/>
              <a:t> (in Sept) and IEEE 802 (</a:t>
            </a:r>
            <a:r>
              <a:rPr lang="en-AU" dirty="0" smtClean="0"/>
              <a:t>i</a:t>
            </a:r>
            <a:r>
              <a:rPr lang="en-AU" dirty="0" smtClean="0"/>
              <a:t>n July) approving an agreement </a:t>
            </a:r>
            <a:endParaRPr lang="en-AU" dirty="0" smtClean="0"/>
          </a:p>
          <a:p>
            <a:pPr lvl="1"/>
            <a:endParaRPr lang="en-GB" dirty="0" smtClean="0"/>
          </a:p>
          <a:p>
            <a:pPr lvl="1"/>
            <a:endParaRPr lang="en-US" i="1" dirty="0" smtClean="0"/>
          </a:p>
        </p:txBody>
      </p:sp>
      <p:sp>
        <p:nvSpPr>
          <p:cNvPr id="512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4963"/>
            <a:ext cx="951222" cy="276999"/>
          </a:xfrm>
          <a:noFill/>
        </p:spPr>
        <p:txBody>
          <a:bodyPr/>
          <a:lstStyle/>
          <a:p>
            <a:r>
              <a:rPr lang="en-GB" dirty="0" smtClean="0"/>
              <a:t>Mar 2012</a:t>
            </a:r>
            <a:endParaRPr lang="en-GB" dirty="0"/>
          </a:p>
        </p:txBody>
      </p:sp>
      <p:sp>
        <p:nvSpPr>
          <p:cNvPr id="512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 smtClean="0"/>
              <a:t>Andrew Myles, Cisco</a:t>
            </a:r>
          </a:p>
        </p:txBody>
      </p:sp>
      <p:sp>
        <p:nvSpPr>
          <p:cNvPr id="512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GB" smtClean="0"/>
              <a:t>Slide </a:t>
            </a:r>
            <a:fld id="{98E6A87E-5FBA-4D3B-9605-9E4EC033A3EA}" type="slidenum">
              <a:rPr lang="en-GB" smtClean="0"/>
              <a:pPr/>
              <a:t>5</a:t>
            </a:fld>
            <a:endParaRPr lang="en-GB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 </a:t>
            </a:r>
            <a:r>
              <a:rPr lang="en-AU" dirty="0" err="1" smtClean="0"/>
              <a:t>JTC1</a:t>
            </a:r>
            <a:r>
              <a:rPr lang="en-AU" dirty="0" smtClean="0"/>
              <a:t> SC will </a:t>
            </a:r>
            <a:r>
              <a:rPr lang="en-AU" dirty="0" smtClean="0"/>
              <a:t>focus on answers to </a:t>
            </a:r>
            <a:r>
              <a:rPr lang="en-AU" dirty="0" err="1" smtClean="0"/>
              <a:t>SC6</a:t>
            </a:r>
            <a:r>
              <a:rPr lang="en-AU" dirty="0" smtClean="0"/>
              <a:t> &amp; a </a:t>
            </a:r>
            <a:r>
              <a:rPr lang="en-AU" dirty="0" smtClean="0"/>
              <a:t>refined agreement </a:t>
            </a:r>
            <a:r>
              <a:rPr lang="en-AU" dirty="0" smtClean="0"/>
              <a:t>in Atlanta</a:t>
            </a:r>
            <a:endParaRPr lang="en-AU" dirty="0" smtClean="0"/>
          </a:p>
        </p:txBody>
      </p:sp>
      <p:sp>
        <p:nvSpPr>
          <p:cNvPr id="8195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ko-KR" dirty="0" smtClean="0">
                <a:ea typeface="Gulim" pitchFamily="34" charset="-127"/>
              </a:rPr>
              <a:t>Plans for </a:t>
            </a:r>
            <a:r>
              <a:rPr lang="en-GB" altLang="ko-KR" dirty="0" smtClean="0">
                <a:ea typeface="Gulim" pitchFamily="34" charset="-127"/>
              </a:rPr>
              <a:t>Atlant</a:t>
            </a:r>
            <a:r>
              <a:rPr lang="en-GB" altLang="ko-KR" dirty="0" smtClean="0">
                <a:ea typeface="Gulim" pitchFamily="34" charset="-127"/>
              </a:rPr>
              <a:t>a </a:t>
            </a:r>
            <a:r>
              <a:rPr lang="en-GB" altLang="ko-KR" dirty="0" smtClean="0">
                <a:ea typeface="Gulim" pitchFamily="34" charset="-127"/>
              </a:rPr>
              <a:t>(May </a:t>
            </a:r>
            <a:r>
              <a:rPr lang="en-GB" altLang="ko-KR" dirty="0" smtClean="0">
                <a:ea typeface="Gulim" pitchFamily="34" charset="-127"/>
              </a:rPr>
              <a:t>2012)</a:t>
            </a:r>
          </a:p>
          <a:p>
            <a:pPr lvl="1"/>
            <a:r>
              <a:rPr lang="en-GB" altLang="ko-KR" dirty="0" smtClean="0">
                <a:ea typeface="Gulim" pitchFamily="34" charset="-127"/>
              </a:rPr>
              <a:t>Review new comments and questions from </a:t>
            </a:r>
            <a:r>
              <a:rPr lang="en-GB" altLang="ko-KR" dirty="0" err="1" smtClean="0">
                <a:ea typeface="Gulim" pitchFamily="34" charset="-127"/>
              </a:rPr>
              <a:t>SC6</a:t>
            </a:r>
            <a:r>
              <a:rPr lang="en-GB" altLang="ko-KR" dirty="0" smtClean="0">
                <a:ea typeface="Gulim" pitchFamily="34" charset="-127"/>
              </a:rPr>
              <a:t> in relation to proposed agreement between </a:t>
            </a:r>
            <a:r>
              <a:rPr lang="en-GB" altLang="ko-KR" dirty="0" err="1" smtClean="0">
                <a:ea typeface="Gulim" pitchFamily="34" charset="-127"/>
              </a:rPr>
              <a:t>SC6</a:t>
            </a:r>
            <a:r>
              <a:rPr lang="en-GB" altLang="ko-KR" dirty="0" smtClean="0">
                <a:ea typeface="Gulim" pitchFamily="34" charset="-127"/>
              </a:rPr>
              <a:t> and IEEE 802</a:t>
            </a:r>
          </a:p>
          <a:p>
            <a:pPr lvl="1"/>
            <a:r>
              <a:rPr lang="en-GB" altLang="ko-KR" dirty="0" smtClean="0">
                <a:ea typeface="Gulim" pitchFamily="34" charset="-127"/>
              </a:rPr>
              <a:t>Develop responses to new questions and refine draft agreement between </a:t>
            </a:r>
            <a:r>
              <a:rPr lang="en-GB" altLang="ko-KR" dirty="0" err="1" smtClean="0">
                <a:ea typeface="Gulim" pitchFamily="34" charset="-127"/>
              </a:rPr>
              <a:t>SC6</a:t>
            </a:r>
            <a:r>
              <a:rPr lang="en-GB" altLang="ko-KR" dirty="0" smtClean="0">
                <a:ea typeface="Gulim" pitchFamily="34" charset="-127"/>
              </a:rPr>
              <a:t> and IEEE 802</a:t>
            </a:r>
            <a:endParaRPr lang="en-GB" altLang="ko-KR" dirty="0" smtClean="0">
              <a:ea typeface="Gulim" pitchFamily="34" charset="-127"/>
            </a:endParaRPr>
          </a:p>
          <a:p>
            <a:pPr lvl="1"/>
            <a:r>
              <a:rPr lang="en-GB" altLang="ko-KR" dirty="0" smtClean="0">
                <a:ea typeface="Gulim" pitchFamily="34" charset="-127"/>
              </a:rPr>
              <a:t>...</a:t>
            </a:r>
          </a:p>
        </p:txBody>
      </p:sp>
      <p:sp>
        <p:nvSpPr>
          <p:cNvPr id="8196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4963"/>
            <a:ext cx="951222" cy="276999"/>
          </a:xfrm>
          <a:noFill/>
        </p:spPr>
        <p:txBody>
          <a:bodyPr/>
          <a:lstStyle/>
          <a:p>
            <a:r>
              <a:rPr lang="en-GB" dirty="0" smtClean="0"/>
              <a:t>Mar 2012</a:t>
            </a:r>
            <a:endParaRPr lang="en-GB" dirty="0"/>
          </a:p>
        </p:txBody>
      </p:sp>
      <p:sp>
        <p:nvSpPr>
          <p:cNvPr id="819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 smtClean="0"/>
              <a:t>Andrew Myles, Cisco</a:t>
            </a:r>
          </a:p>
        </p:txBody>
      </p:sp>
      <p:sp>
        <p:nvSpPr>
          <p:cNvPr id="819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GB" smtClean="0"/>
              <a:t>Slide </a:t>
            </a:r>
            <a:fld id="{B11703ED-D9AE-41E0-9E63-AB5BB9412079}" type="slidenum">
              <a:rPr lang="en-GB" smtClean="0"/>
              <a:pPr/>
              <a:t>6</a:t>
            </a:fld>
            <a:endParaRPr lang="en-GB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13514</TotalTime>
  <Words>560</Words>
  <Application>Microsoft Office PowerPoint</Application>
  <PresentationFormat>On-screen Show (4:3)</PresentationFormat>
  <Paragraphs>81</Paragraphs>
  <Slides>6</Slides>
  <Notes>6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802-11-Submission</vt:lpstr>
      <vt:lpstr>Document</vt:lpstr>
      <vt:lpstr>IEEE 802 JTC1 SC closing report (Mar 12)</vt:lpstr>
      <vt:lpstr>Abstract</vt:lpstr>
      <vt:lpstr>IEEE 802 JTC1 SC reviewed results of recent SC6 meeting</vt:lpstr>
      <vt:lpstr>IEEE 802 JTC1 SC reviewed results of recent SC6 meeting</vt:lpstr>
      <vt:lpstr>IEEE 802 JTC1 SC spent most time on proposed SC6/IEEE 802 agreement </vt:lpstr>
      <vt:lpstr>IEEE 802 JTC1 SC will focus on answers to SC6 &amp; a refined agreement in Atlanta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JTC1 closing report</dc:title>
  <dc:creator>Andrew Myles</dc:creator>
  <cp:lastModifiedBy>Andrew Myles</cp:lastModifiedBy>
  <cp:revision>704</cp:revision>
  <cp:lastPrinted>1998-02-10T13:28:06Z</cp:lastPrinted>
  <dcterms:created xsi:type="dcterms:W3CDTF">2004-12-02T14:01:45Z</dcterms:created>
  <dcterms:modified xsi:type="dcterms:W3CDTF">2012-03-16T03:18:50Z</dcterms:modified>
</cp:coreProperties>
</file>