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69" r:id="rId3"/>
    <p:sldId id="270" r:id="rId4"/>
    <p:sldId id="271" r:id="rId5"/>
    <p:sldId id="272" r:id="rId6"/>
    <p:sldId id="273" r:id="rId7"/>
    <p:sldId id="278" r:id="rId8"/>
    <p:sldId id="276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4" autoAdjust="0"/>
    <p:restoredTop sz="94660"/>
  </p:normalViewPr>
  <p:slideViewPr>
    <p:cSldViewPr>
      <p:cViewPr varScale="1">
        <p:scale>
          <a:sx n="86" d="100"/>
          <a:sy n="86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B47AF9-1D5E-4087-B0EC-45C2C240D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169CA13-9C78-49FD-8590-446842850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0BAB0DB-7F5E-457E-844B-E1E8CC04F6B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C042BC0-E2F4-405B-82BC-6472A709FC69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2010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Michael Montemurro, RIM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2F2FBAC-7379-4B69-9491-6BDB0A9E960A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573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573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93B274-8826-4DD0-B0AF-D97D0544F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DA3BBE-5875-4421-90BB-D032DCD8D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7820C9-7ECD-407A-94F3-0CEB85F45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1E944-25E9-478B-99F2-CABC532BC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1D7C4-1FC8-4453-B04F-9FBFE33B3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5A4BE-2E94-4EA8-99F1-8BEE9EB7D9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30E57-8B3E-4244-8211-77270F359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30ED0-FC3B-4BB1-9102-3FFAA15DA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38261-921E-4123-B7BB-383EAE1EB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894A6-B938-425E-B0D8-220797122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42311-40A0-4763-A75E-B80A9B9AA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E613D39-0F21-48EE-9E27-0F03330D5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0952E-1C80-4630-9A10-0EE2C4459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E829F-98F6-4CDC-BEAE-FF840759A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ADE28-2FA4-40D7-B744-DF4CBA0337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E06A80-EBF6-45B6-8A25-81E3BCB822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32556C-02E2-4C85-84D0-4A7926709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F954A03-A717-4D02-8A8A-85D841449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34F220F-8D55-44F2-B69A-0E73336F7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072580-6531-474C-9278-EBFA085F4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BDE138B-FCCC-4AC4-B06D-A4309AD02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B57503-8080-48F1-9DAD-11129B507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6490CCF-01BD-495D-B9D4-45E5A3978B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802.11-12/0438r0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43FA3B3-B857-4EA3-8836-C7FFFD332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D04A475-D9A8-4B76-8A53-A7530BA51911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</a:t>
            </a:r>
            <a:r>
              <a:rPr lang="en-US" dirty="0" smtClean="0"/>
              <a:t>Waikoloa </a:t>
            </a:r>
            <a:r>
              <a:rPr lang="en-US" dirty="0" smtClean="0"/>
              <a:t>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2012-03-16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6413" y="3067050"/>
          <a:ext cx="7891462" cy="2714625"/>
        </p:xfrm>
        <a:graphic>
          <a:graphicData uri="http://schemas.openxmlformats.org/presentationml/2006/ole">
            <p:oleObj spid="_x0000_s1026" name="Document" r:id="rId4" imgW="8360368" imgH="2880524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2740F4-9A18-4E8D-AAFF-66AE88EC56F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presentation is the closing report for the </a:t>
            </a:r>
            <a:r>
              <a:rPr lang="en-US" dirty="0" smtClean="0"/>
              <a:t>14th </a:t>
            </a:r>
            <a:r>
              <a:rPr lang="en-US" dirty="0" smtClean="0"/>
              <a:t>face-to-face meeting of IEEE 802.11 </a:t>
            </a:r>
            <a:r>
              <a:rPr lang="en-US" dirty="0" err="1" smtClean="0"/>
              <a:t>TGaf</a:t>
            </a:r>
            <a:r>
              <a:rPr lang="en-US" dirty="0" smtClean="0"/>
              <a:t> taking place the week of </a:t>
            </a:r>
            <a:r>
              <a:rPr lang="en-US" dirty="0" smtClean="0"/>
              <a:t>March 12, </a:t>
            </a:r>
            <a:r>
              <a:rPr lang="en-US" dirty="0" smtClean="0"/>
              <a:t>2012 at the IEEE 802 </a:t>
            </a:r>
            <a:r>
              <a:rPr lang="en-US" dirty="0" smtClean="0"/>
              <a:t>Plenary </a:t>
            </a:r>
            <a:r>
              <a:rPr lang="en-US" dirty="0" smtClean="0"/>
              <a:t>in </a:t>
            </a:r>
            <a:r>
              <a:rPr lang="en-US" dirty="0" smtClean="0"/>
              <a:t>Waikoloa.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Agenda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Approve the LB171 comment spreadsheet in 11-11/277r27</a:t>
            </a:r>
          </a:p>
          <a:p>
            <a:r>
              <a:rPr lang="en-US" altLang="ja-JP" dirty="0" smtClean="0">
                <a:ea typeface="MS PGothic" pitchFamily="34" charset="-128"/>
              </a:rPr>
              <a:t>Approve draft P802.11af D1.06 as the working draft</a:t>
            </a:r>
          </a:p>
          <a:p>
            <a:r>
              <a:rPr lang="en-US" altLang="ja-JP" dirty="0" smtClean="0">
                <a:ea typeface="MS PGothic" pitchFamily="34" charset="-128"/>
              </a:rPr>
              <a:t>Review of the progress since January</a:t>
            </a:r>
          </a:p>
          <a:p>
            <a:r>
              <a:rPr lang="en-US" altLang="ja-JP" dirty="0" smtClean="0">
                <a:ea typeface="MS PGothic" pitchFamily="34" charset="-128"/>
              </a:rPr>
              <a:t>Regulatory </a:t>
            </a:r>
            <a:r>
              <a:rPr lang="en-US" altLang="ja-JP" dirty="0" smtClean="0">
                <a:ea typeface="MS PGothic" pitchFamily="34" charset="-128"/>
              </a:rPr>
              <a:t>update</a:t>
            </a:r>
          </a:p>
          <a:p>
            <a:r>
              <a:rPr lang="en-US" altLang="ja-JP" dirty="0" smtClean="0">
                <a:ea typeface="MS PGothic" pitchFamily="34" charset="-128"/>
              </a:rPr>
              <a:t>PHY </a:t>
            </a:r>
            <a:r>
              <a:rPr lang="en-US" altLang="ja-JP" dirty="0" smtClean="0">
                <a:ea typeface="MS PGothic" pitchFamily="34" charset="-128"/>
              </a:rPr>
              <a:t>planning and straw polls</a:t>
            </a:r>
            <a:endParaRPr lang="en-US" altLang="ja-JP" sz="1800" dirty="0" smtClean="0">
              <a:ea typeface="MS PGothic" pitchFamily="34" charset="-128"/>
            </a:endParaRPr>
          </a:p>
          <a:p>
            <a:r>
              <a:rPr lang="en-US" altLang="ja-JP" dirty="0" smtClean="0">
                <a:ea typeface="MS PGothic" pitchFamily="34" charset="-128"/>
              </a:rPr>
              <a:t>Plan </a:t>
            </a:r>
            <a:r>
              <a:rPr lang="en-US" altLang="ja-JP" dirty="0" smtClean="0">
                <a:ea typeface="MS PGothic" pitchFamily="34" charset="-128"/>
              </a:rPr>
              <a:t>for May meeting and teleconferences</a:t>
            </a:r>
            <a:endParaRPr lang="en-US" altLang="ja-JP" sz="1800" dirty="0" smtClean="0">
              <a:ea typeface="ＭＳ Ｐゴシック" pitchFamily="34" charset="-128"/>
            </a:endParaRP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6A2E81F-70BD-48A6-B20C-D3603215667A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TGaf Accomplishments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dirty="0" smtClean="0"/>
              <a:t>Approved draft D1.06 and the comment resolution spreadsheet in 11-11/277r27</a:t>
            </a:r>
          </a:p>
          <a:p>
            <a:r>
              <a:rPr lang="en-US" dirty="0" smtClean="0"/>
              <a:t>Heard a presentation on PHY optimization for the TVWS</a:t>
            </a:r>
          </a:p>
          <a:p>
            <a:pPr lvl="1"/>
            <a:r>
              <a:rPr lang="en-US" dirty="0" smtClean="0"/>
              <a:t>Special thanks to Ron Porat, Vinko Erceg, Tevfik Yucek,  </a:t>
            </a:r>
            <a:r>
              <a:rPr lang="en-US" dirty="0" err="1" smtClean="0"/>
              <a:t>Sameer</a:t>
            </a:r>
            <a:r>
              <a:rPr lang="en-US" dirty="0" smtClean="0"/>
              <a:t> </a:t>
            </a:r>
            <a:r>
              <a:rPr lang="en-US" dirty="0" err="1" smtClean="0"/>
              <a:t>Vermani</a:t>
            </a:r>
            <a:r>
              <a:rPr lang="en-US" dirty="0" smtClean="0"/>
              <a:t>, VK Jones and </a:t>
            </a:r>
            <a:r>
              <a:rPr lang="en-US" dirty="0" err="1" smtClean="0"/>
              <a:t>Hemanth</a:t>
            </a:r>
            <a:r>
              <a:rPr lang="en-US" dirty="0" smtClean="0"/>
              <a:t> </a:t>
            </a:r>
            <a:r>
              <a:rPr lang="en-US" dirty="0" err="1" smtClean="0"/>
              <a:t>Sampath</a:t>
            </a:r>
            <a:endParaRPr lang="en-US" dirty="0" smtClean="0"/>
          </a:p>
          <a:p>
            <a:r>
              <a:rPr lang="en-US" dirty="0" smtClean="0"/>
              <a:t>Held 5 straw polls for PHY direction preferences</a:t>
            </a:r>
          </a:p>
          <a:p>
            <a:pPr lvl="1"/>
            <a:r>
              <a:rPr lang="en-US" sz="2000" dirty="0" smtClean="0"/>
              <a:t>Nearly unanimous approval of all of the </a:t>
            </a:r>
            <a:r>
              <a:rPr lang="en-US" dirty="0" smtClean="0"/>
              <a:t>polls</a:t>
            </a:r>
            <a:endParaRPr lang="en-US" sz="2000" dirty="0" smtClean="0"/>
          </a:p>
          <a:p>
            <a:r>
              <a:rPr lang="en-US" dirty="0" smtClean="0"/>
              <a:t>Revised the P802.11af timeline</a:t>
            </a:r>
          </a:p>
          <a:p>
            <a:r>
              <a:rPr lang="en-US" dirty="0" smtClean="0"/>
              <a:t>Planned </a:t>
            </a:r>
            <a:r>
              <a:rPr lang="en-US" dirty="0" smtClean="0"/>
              <a:t>for March meeting, and weekly teleconferences</a:t>
            </a:r>
          </a:p>
          <a:p>
            <a:pPr lvl="1"/>
            <a:r>
              <a:rPr lang="en-US" sz="2400" dirty="0" smtClean="0"/>
              <a:t>Tuesdays at 21:00 ET</a:t>
            </a:r>
            <a:endParaRPr lang="en-US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577EAE-691A-4E49-BA60-09CF58594B66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Hopes </a:t>
            </a:r>
            <a:r>
              <a:rPr lang="en-US" dirty="0" smtClean="0"/>
              <a:t>for </a:t>
            </a:r>
            <a:r>
              <a:rPr lang="en-US" dirty="0" smtClean="0"/>
              <a:t>May</a:t>
            </a:r>
            <a:endParaRPr 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Approve minutes from </a:t>
            </a:r>
            <a:r>
              <a:rPr lang="en-US" sz="2800" dirty="0" smtClean="0"/>
              <a:t>Waikoloa </a:t>
            </a:r>
            <a:r>
              <a:rPr lang="en-US" sz="2800" dirty="0" smtClean="0"/>
              <a:t>and teleconferences</a:t>
            </a:r>
          </a:p>
          <a:p>
            <a:r>
              <a:rPr lang="en-US" sz="2800" dirty="0" smtClean="0"/>
              <a:t>Regulatory update</a:t>
            </a:r>
          </a:p>
          <a:p>
            <a:r>
              <a:rPr lang="en-US" sz="2800" dirty="0" smtClean="0"/>
              <a:t>Discuss and approve PHY submission (if ready)</a:t>
            </a:r>
          </a:p>
          <a:p>
            <a:r>
              <a:rPr lang="en-US" sz="2800" dirty="0" smtClean="0"/>
              <a:t>Review remaining PHY comments</a:t>
            </a:r>
          </a:p>
          <a:p>
            <a:r>
              <a:rPr lang="en-US" sz="2800" dirty="0" smtClean="0"/>
              <a:t>Plan for Draft 2.0 in July</a:t>
            </a:r>
            <a:endParaRPr lang="en-US" sz="2800" dirty="0" smtClean="0"/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66A6EE2-703B-4FEE-A579-98A4BA03CD6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2CB1CEA-4D90-4A4F-B753-DB6CA3D33BFB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Timeline – Updated </a:t>
            </a:r>
            <a:r>
              <a:rPr lang="en-US" dirty="0" smtClean="0"/>
              <a:t>March </a:t>
            </a:r>
            <a:r>
              <a:rPr lang="en-US" dirty="0" smtClean="0"/>
              <a:t>2012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dirty="0" smtClean="0"/>
              <a:t>Initial Working Group Letter Ballot: January 2011</a:t>
            </a:r>
          </a:p>
          <a:p>
            <a:r>
              <a:rPr lang="en-GB" dirty="0" smtClean="0"/>
              <a:t>Second Working Group Letter Ballot: </a:t>
            </a:r>
            <a:r>
              <a:rPr lang="en-GB" dirty="0" smtClean="0">
                <a:solidFill>
                  <a:srgbClr val="FF0000"/>
                </a:solidFill>
              </a:rPr>
              <a:t>July </a:t>
            </a:r>
            <a:r>
              <a:rPr lang="en-GB" dirty="0" smtClean="0">
                <a:solidFill>
                  <a:srgbClr val="FF0000"/>
                </a:solidFill>
              </a:rPr>
              <a:t>2012</a:t>
            </a:r>
          </a:p>
          <a:p>
            <a:r>
              <a:rPr lang="en-GB" dirty="0" smtClean="0"/>
              <a:t>Recirculation Letter Ballot: </a:t>
            </a:r>
            <a:r>
              <a:rPr lang="en-GB" dirty="0" smtClean="0">
                <a:solidFill>
                  <a:srgbClr val="FF0000"/>
                </a:solidFill>
              </a:rPr>
              <a:t>November </a:t>
            </a:r>
            <a:r>
              <a:rPr lang="en-GB" dirty="0" smtClean="0">
                <a:solidFill>
                  <a:srgbClr val="FF0000"/>
                </a:solidFill>
              </a:rPr>
              <a:t>2012</a:t>
            </a:r>
          </a:p>
          <a:p>
            <a:r>
              <a:rPr lang="en-GB" dirty="0" smtClean="0"/>
              <a:t>Form Sponsor Ballot Pool: </a:t>
            </a:r>
            <a:r>
              <a:rPr lang="en-GB" dirty="0" smtClean="0">
                <a:solidFill>
                  <a:srgbClr val="FF0000"/>
                </a:solidFill>
              </a:rPr>
              <a:t>February</a:t>
            </a:r>
            <a:r>
              <a:rPr lang="en-GB" dirty="0" smtClean="0">
                <a:solidFill>
                  <a:srgbClr val="FF0000"/>
                </a:solidFill>
              </a:rPr>
              <a:t> 2013</a:t>
            </a:r>
            <a:endParaRPr lang="en-GB" b="0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Initial Sponsor Ballot: </a:t>
            </a:r>
            <a:r>
              <a:rPr lang="en-GB" dirty="0" smtClean="0">
                <a:solidFill>
                  <a:srgbClr val="FF0000"/>
                </a:solidFill>
              </a:rPr>
              <a:t>March 2013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err="1" smtClean="0"/>
              <a:t>Recirculate</a:t>
            </a:r>
            <a:r>
              <a:rPr lang="en-GB" dirty="0" smtClean="0"/>
              <a:t> Sponsor Ballot: </a:t>
            </a:r>
            <a:r>
              <a:rPr lang="en-GB" dirty="0" smtClean="0">
                <a:solidFill>
                  <a:srgbClr val="FF0000"/>
                </a:solidFill>
              </a:rPr>
              <a:t>July </a:t>
            </a:r>
            <a:r>
              <a:rPr lang="en-GB" dirty="0" smtClean="0">
                <a:solidFill>
                  <a:srgbClr val="FF0000"/>
                </a:solidFill>
              </a:rPr>
              <a:t>2013</a:t>
            </a:r>
          </a:p>
          <a:p>
            <a:r>
              <a:rPr lang="en-GB" dirty="0" smtClean="0"/>
              <a:t>Final WG/EC Approval: </a:t>
            </a:r>
            <a:r>
              <a:rPr lang="en-GB" dirty="0" smtClean="0">
                <a:solidFill>
                  <a:srgbClr val="FF0000"/>
                </a:solidFill>
              </a:rPr>
              <a:t>March 2014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err="1" smtClean="0"/>
              <a:t>RevCom</a:t>
            </a:r>
            <a:r>
              <a:rPr lang="en-GB" dirty="0" smtClean="0"/>
              <a:t>/Standards Board Approval: </a:t>
            </a:r>
            <a:r>
              <a:rPr lang="en-GB" dirty="0" smtClean="0">
                <a:solidFill>
                  <a:srgbClr val="FF0000"/>
                </a:solidFill>
              </a:rPr>
              <a:t>March 2014</a:t>
            </a:r>
            <a:endParaRPr lang="en-GB" altLang="ja-JP" dirty="0" smtClean="0">
              <a:solidFill>
                <a:srgbClr val="FF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Teleconferences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Weekly on Tuesdays:</a:t>
            </a:r>
          </a:p>
          <a:p>
            <a:r>
              <a:rPr lang="en-US" dirty="0" smtClean="0"/>
              <a:t>Time:  </a:t>
            </a:r>
            <a:r>
              <a:rPr lang="en-US" dirty="0" smtClean="0">
                <a:solidFill>
                  <a:srgbClr val="FF0000"/>
                </a:solidFill>
              </a:rPr>
              <a:t>21:00</a:t>
            </a:r>
            <a:r>
              <a:rPr lang="en-US" dirty="0" smtClean="0"/>
              <a:t> ET for </a:t>
            </a:r>
            <a:r>
              <a:rPr lang="en-US" dirty="0" smtClean="0"/>
              <a:t>120 </a:t>
            </a:r>
            <a:r>
              <a:rPr lang="en-US" dirty="0" smtClean="0"/>
              <a:t>minutes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1DD805-BB7F-49C9-AB95-968663BA89AD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22270</TotalTime>
  <Words>361</Words>
  <Application>Microsoft Office PowerPoint</Application>
  <PresentationFormat>On-screen Show (4:3)</PresentationFormat>
  <Paragraphs>72</Paragraphs>
  <Slides>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TGaf Waikoloa Closing Report</vt:lpstr>
      <vt:lpstr>Abstract</vt:lpstr>
      <vt:lpstr>Agenda</vt:lpstr>
      <vt:lpstr>TGaf Accomplishments </vt:lpstr>
      <vt:lpstr>Hopes for May</vt:lpstr>
      <vt:lpstr>TGaf Timeline – Updated March 2012</vt:lpstr>
      <vt:lpstr>Teleconferences</vt:lpstr>
    </vt:vector>
  </TitlesOfParts>
  <Company>Research In Motion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Windows User</cp:lastModifiedBy>
  <cp:revision>1088</cp:revision>
  <cp:lastPrinted>1998-02-10T13:28:06Z</cp:lastPrinted>
  <dcterms:created xsi:type="dcterms:W3CDTF">2009-04-21T18:18:19Z</dcterms:created>
  <dcterms:modified xsi:type="dcterms:W3CDTF">2012-03-16T00:47:41Z</dcterms:modified>
</cp:coreProperties>
</file>