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57" r:id="rId3"/>
    <p:sldId id="265" r:id="rId4"/>
    <p:sldId id="272" r:id="rId5"/>
    <p:sldId id="273" r:id="rId6"/>
    <p:sldId id="266" r:id="rId7"/>
    <p:sldId id="270" r:id="rId8"/>
  </p:sldIdLst>
  <p:sldSz cx="9144000" cy="6858000" type="screen4x3"/>
  <p:notesSz cx="6934200" cy="9280525"/>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074"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GB" smtClean="0"/>
              <a:t>doc.: IEEE 802.11-12/0432r1</a:t>
            </a:r>
            <a:endParaRPr lang="en-GB"/>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2012</a:t>
            </a:r>
            <a:endParaRPr lang="en-GB"/>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GB" smtClean="0"/>
              <a:t>Alex Ashley, NDS Ltd</a:t>
            </a:r>
            <a:endParaRPr lang="en-GB"/>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GB"/>
              <a:t>Page </a:t>
            </a:r>
            <a:fld id="{8617AB96-2F4F-4E1C-BE53-8244F9D73B6B}" type="slidenum">
              <a:rPr lang="en-GB"/>
              <a:pPr/>
              <a:t>‹#›</a:t>
            </a:fld>
            <a:endParaRPr lang="en-GB"/>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GB"/>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29056742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GB" smtClean="0"/>
              <a:t>doc.: IEEE 802.11-12/0432r1</a:t>
            </a:r>
            <a:endParaRPr lang="en-GB"/>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2012</a:t>
            </a:r>
            <a:endParaRPr lang="en-GB"/>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GB" smtClean="0"/>
              <a:t>Alex Ashley, NDS Ltd</a:t>
            </a:r>
            <a:endParaRPr lang="en-GB"/>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GB"/>
              <a:t>Page </a:t>
            </a:r>
            <a:fld id="{7D4E3019-652C-49FB-A3F2-429FC735F484}" type="slidenum">
              <a:rPr lang="en-GB"/>
              <a:pPr/>
              <a:t>‹#›</a:t>
            </a:fld>
            <a:endParaRPr lang="en-GB"/>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25077860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smtClean="0"/>
              <a:t>doc.: IEEE 802.11-12/0432r1</a:t>
            </a:r>
            <a:endParaRPr lang="en-GB"/>
          </a:p>
        </p:txBody>
      </p:sp>
      <p:sp>
        <p:nvSpPr>
          <p:cNvPr id="5" name="Rectangle 3"/>
          <p:cNvSpPr>
            <a:spLocks noGrp="1" noChangeArrowheads="1"/>
          </p:cNvSpPr>
          <p:nvPr>
            <p:ph type="dt" idx="1"/>
          </p:nvPr>
        </p:nvSpPr>
        <p:spPr>
          <a:ln/>
        </p:spPr>
        <p:txBody>
          <a:bodyPr/>
          <a:lstStyle/>
          <a:p>
            <a:r>
              <a:rPr lang="en-US" smtClean="0"/>
              <a:t>March 2012</a:t>
            </a:r>
            <a:endParaRPr lang="en-GB"/>
          </a:p>
        </p:txBody>
      </p:sp>
      <p:sp>
        <p:nvSpPr>
          <p:cNvPr id="6" name="Rectangle 6"/>
          <p:cNvSpPr>
            <a:spLocks noGrp="1" noChangeArrowheads="1"/>
          </p:cNvSpPr>
          <p:nvPr>
            <p:ph type="ftr" sz="quarter" idx="4"/>
          </p:nvPr>
        </p:nvSpPr>
        <p:spPr>
          <a:ln/>
        </p:spPr>
        <p:txBody>
          <a:bodyPr/>
          <a:lstStyle/>
          <a:p>
            <a:pPr lvl="4"/>
            <a:r>
              <a:rPr lang="en-GB" smtClean="0"/>
              <a:t>Alex Ashley, NDS Ltd</a:t>
            </a:r>
            <a:endParaRPr lang="en-GB"/>
          </a:p>
        </p:txBody>
      </p:sp>
      <p:sp>
        <p:nvSpPr>
          <p:cNvPr id="7" name="Rectangle 7"/>
          <p:cNvSpPr>
            <a:spLocks noGrp="1" noChangeArrowheads="1"/>
          </p:cNvSpPr>
          <p:nvPr>
            <p:ph type="sldNum" sz="quarter" idx="5"/>
          </p:nvPr>
        </p:nvSpPr>
        <p:spPr>
          <a:ln/>
        </p:spPr>
        <p:txBody>
          <a:bodyPr/>
          <a:lstStyle/>
          <a:p>
            <a:r>
              <a:rPr lang="en-GB"/>
              <a:t>Page </a:t>
            </a:r>
            <a:fld id="{524EDC16-C42E-4D7D-9FA9-E12D09031709}" type="slidenum">
              <a:rPr lang="en-GB"/>
              <a:pPr/>
              <a:t>1</a:t>
            </a:fld>
            <a:endParaRPr lang="en-GB"/>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smtClean="0"/>
              <a:t>doc.: IEEE 802.11-12/0432r1</a:t>
            </a:r>
            <a:endParaRPr lang="en-GB"/>
          </a:p>
        </p:txBody>
      </p:sp>
      <p:sp>
        <p:nvSpPr>
          <p:cNvPr id="5" name="Rectangle 3"/>
          <p:cNvSpPr>
            <a:spLocks noGrp="1" noChangeArrowheads="1"/>
          </p:cNvSpPr>
          <p:nvPr>
            <p:ph type="dt" idx="1"/>
          </p:nvPr>
        </p:nvSpPr>
        <p:spPr>
          <a:ln/>
        </p:spPr>
        <p:txBody>
          <a:bodyPr/>
          <a:lstStyle/>
          <a:p>
            <a:r>
              <a:rPr lang="en-US" smtClean="0"/>
              <a:t>March 2012</a:t>
            </a:r>
            <a:endParaRPr lang="en-GB"/>
          </a:p>
        </p:txBody>
      </p:sp>
      <p:sp>
        <p:nvSpPr>
          <p:cNvPr id="6" name="Rectangle 6"/>
          <p:cNvSpPr>
            <a:spLocks noGrp="1" noChangeArrowheads="1"/>
          </p:cNvSpPr>
          <p:nvPr>
            <p:ph type="ftr" sz="quarter" idx="4"/>
          </p:nvPr>
        </p:nvSpPr>
        <p:spPr>
          <a:ln/>
        </p:spPr>
        <p:txBody>
          <a:bodyPr/>
          <a:lstStyle/>
          <a:p>
            <a:pPr lvl="4"/>
            <a:r>
              <a:rPr lang="en-GB" smtClean="0"/>
              <a:t>Alex Ashley, NDS Ltd</a:t>
            </a:r>
            <a:endParaRPr lang="en-GB"/>
          </a:p>
        </p:txBody>
      </p:sp>
      <p:sp>
        <p:nvSpPr>
          <p:cNvPr id="7" name="Rectangle 7"/>
          <p:cNvSpPr>
            <a:spLocks noGrp="1" noChangeArrowheads="1"/>
          </p:cNvSpPr>
          <p:nvPr>
            <p:ph type="sldNum" sz="quarter" idx="5"/>
          </p:nvPr>
        </p:nvSpPr>
        <p:spPr>
          <a:ln/>
        </p:spPr>
        <p:txBody>
          <a:bodyPr/>
          <a:lstStyle/>
          <a:p>
            <a:r>
              <a:rPr lang="en-GB"/>
              <a:t>Page </a:t>
            </a:r>
            <a:fld id="{74BDB5DB-72BA-4F26-87C7-E6B267792CB3}" type="slidenum">
              <a:rPr lang="en-GB"/>
              <a:pPr/>
              <a:t>2</a:t>
            </a:fld>
            <a:endParaRPr lang="en-GB"/>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en-US" smtClean="0"/>
              <a:t>March 2012</a:t>
            </a:r>
            <a:endParaRPr lang="en-GB"/>
          </a:p>
        </p:txBody>
      </p:sp>
      <p:sp>
        <p:nvSpPr>
          <p:cNvPr id="5" name="Footer Placeholder 4"/>
          <p:cNvSpPr>
            <a:spLocks noGrp="1"/>
          </p:cNvSpPr>
          <p:nvPr>
            <p:ph type="ftr" sz="quarter" idx="11"/>
          </p:nvPr>
        </p:nvSpPr>
        <p:spPr/>
        <p:txBody>
          <a:bodyPr/>
          <a:lstStyle>
            <a:lvl1pPr>
              <a:defRPr/>
            </a:lvl1pPr>
          </a:lstStyle>
          <a:p>
            <a:r>
              <a:rPr lang="en-GB" smtClean="0"/>
              <a:t>Alex Ashley, NDS Ltd</a:t>
            </a:r>
            <a:endParaRPr lang="en-GB"/>
          </a:p>
        </p:txBody>
      </p:sp>
      <p:sp>
        <p:nvSpPr>
          <p:cNvPr id="6" name="Slide Number Placeholder 5"/>
          <p:cNvSpPr>
            <a:spLocks noGrp="1"/>
          </p:cNvSpPr>
          <p:nvPr>
            <p:ph type="sldNum" sz="quarter" idx="12"/>
          </p:nvPr>
        </p:nvSpPr>
        <p:spPr/>
        <p:txBody>
          <a:bodyPr/>
          <a:lstStyle>
            <a:lvl1pPr>
              <a:defRPr/>
            </a:lvl1pPr>
          </a:lstStyle>
          <a:p>
            <a:r>
              <a:rPr lang="en-GB"/>
              <a:t>Slide </a:t>
            </a:r>
            <a:fld id="{C4B1C876-06C5-4205-B9B6-ECE7ACE00D2D}" type="slidenum">
              <a:rPr lang="en-GB"/>
              <a:pPr/>
              <a:t>‹#›</a:t>
            </a:fld>
            <a:endParaRPr lang="en-GB"/>
          </a:p>
        </p:txBody>
      </p:sp>
    </p:spTree>
    <p:extLst>
      <p:ext uri="{BB962C8B-B14F-4D97-AF65-F5344CB8AC3E}">
        <p14:creationId xmlns:p14="http://schemas.microsoft.com/office/powerpoint/2010/main" val="1163504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US" smtClean="0"/>
              <a:t>March 2012</a:t>
            </a:r>
            <a:endParaRPr lang="en-GB"/>
          </a:p>
        </p:txBody>
      </p:sp>
      <p:sp>
        <p:nvSpPr>
          <p:cNvPr id="5" name="Footer Placeholder 4"/>
          <p:cNvSpPr>
            <a:spLocks noGrp="1"/>
          </p:cNvSpPr>
          <p:nvPr>
            <p:ph type="ftr" sz="quarter" idx="11"/>
          </p:nvPr>
        </p:nvSpPr>
        <p:spPr/>
        <p:txBody>
          <a:bodyPr/>
          <a:lstStyle>
            <a:lvl1pPr>
              <a:defRPr/>
            </a:lvl1pPr>
          </a:lstStyle>
          <a:p>
            <a:r>
              <a:rPr lang="en-GB" smtClean="0"/>
              <a:t>Alex Ashley, NDS Ltd</a:t>
            </a:r>
            <a:endParaRPr lang="en-GB"/>
          </a:p>
        </p:txBody>
      </p:sp>
      <p:sp>
        <p:nvSpPr>
          <p:cNvPr id="6" name="Slide Number Placeholder 5"/>
          <p:cNvSpPr>
            <a:spLocks noGrp="1"/>
          </p:cNvSpPr>
          <p:nvPr>
            <p:ph type="sldNum" sz="quarter" idx="12"/>
          </p:nvPr>
        </p:nvSpPr>
        <p:spPr/>
        <p:txBody>
          <a:bodyPr/>
          <a:lstStyle>
            <a:lvl1pPr>
              <a:defRPr/>
            </a:lvl1pPr>
          </a:lstStyle>
          <a:p>
            <a:r>
              <a:rPr lang="en-GB"/>
              <a:t>Slide </a:t>
            </a:r>
            <a:fld id="{FF0F1E18-AFDA-4D08-96A9-C8DB82C783E6}" type="slidenum">
              <a:rPr lang="en-GB"/>
              <a:pPr/>
              <a:t>‹#›</a:t>
            </a:fld>
            <a:endParaRPr lang="en-GB"/>
          </a:p>
        </p:txBody>
      </p:sp>
    </p:spTree>
    <p:extLst>
      <p:ext uri="{BB962C8B-B14F-4D97-AF65-F5344CB8AC3E}">
        <p14:creationId xmlns:p14="http://schemas.microsoft.com/office/powerpoint/2010/main" val="608926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US" smtClean="0"/>
              <a:t>March 2012</a:t>
            </a:r>
            <a:endParaRPr lang="en-GB"/>
          </a:p>
        </p:txBody>
      </p:sp>
      <p:sp>
        <p:nvSpPr>
          <p:cNvPr id="5" name="Footer Placeholder 4"/>
          <p:cNvSpPr>
            <a:spLocks noGrp="1"/>
          </p:cNvSpPr>
          <p:nvPr>
            <p:ph type="ftr" sz="quarter" idx="11"/>
          </p:nvPr>
        </p:nvSpPr>
        <p:spPr/>
        <p:txBody>
          <a:bodyPr/>
          <a:lstStyle>
            <a:lvl1pPr>
              <a:defRPr/>
            </a:lvl1pPr>
          </a:lstStyle>
          <a:p>
            <a:r>
              <a:rPr lang="en-GB" smtClean="0"/>
              <a:t>Alex Ashley, NDS Ltd</a:t>
            </a:r>
            <a:endParaRPr lang="en-GB"/>
          </a:p>
        </p:txBody>
      </p:sp>
      <p:sp>
        <p:nvSpPr>
          <p:cNvPr id="6" name="Slide Number Placeholder 5"/>
          <p:cNvSpPr>
            <a:spLocks noGrp="1"/>
          </p:cNvSpPr>
          <p:nvPr>
            <p:ph type="sldNum" sz="quarter" idx="12"/>
          </p:nvPr>
        </p:nvSpPr>
        <p:spPr/>
        <p:txBody>
          <a:bodyPr/>
          <a:lstStyle>
            <a:lvl1pPr>
              <a:defRPr/>
            </a:lvl1pPr>
          </a:lstStyle>
          <a:p>
            <a:r>
              <a:rPr lang="en-GB"/>
              <a:t>Slide </a:t>
            </a:r>
            <a:fld id="{B82DE082-F9D2-4B4A-A13E-DA9C0D9B2449}" type="slidenum">
              <a:rPr lang="en-GB"/>
              <a:pPr/>
              <a:t>‹#›</a:t>
            </a:fld>
            <a:endParaRPr lang="en-GB"/>
          </a:p>
        </p:txBody>
      </p:sp>
    </p:spTree>
    <p:extLst>
      <p:ext uri="{BB962C8B-B14F-4D97-AF65-F5344CB8AC3E}">
        <p14:creationId xmlns:p14="http://schemas.microsoft.com/office/powerpoint/2010/main" val="25878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US" smtClean="0"/>
              <a:t>March 2012</a:t>
            </a:r>
            <a:endParaRPr lang="en-GB"/>
          </a:p>
        </p:txBody>
      </p:sp>
      <p:sp>
        <p:nvSpPr>
          <p:cNvPr id="5" name="Footer Placeholder 4"/>
          <p:cNvSpPr>
            <a:spLocks noGrp="1"/>
          </p:cNvSpPr>
          <p:nvPr>
            <p:ph type="ftr" sz="quarter" idx="11"/>
          </p:nvPr>
        </p:nvSpPr>
        <p:spPr/>
        <p:txBody>
          <a:bodyPr/>
          <a:lstStyle>
            <a:lvl1pPr>
              <a:defRPr/>
            </a:lvl1pPr>
          </a:lstStyle>
          <a:p>
            <a:r>
              <a:rPr lang="en-GB" smtClean="0"/>
              <a:t>Alex Ashley, NDS Ltd</a:t>
            </a:r>
            <a:endParaRPr lang="en-GB"/>
          </a:p>
        </p:txBody>
      </p:sp>
      <p:sp>
        <p:nvSpPr>
          <p:cNvPr id="6" name="Slide Number Placeholder 5"/>
          <p:cNvSpPr>
            <a:spLocks noGrp="1"/>
          </p:cNvSpPr>
          <p:nvPr>
            <p:ph type="sldNum" sz="quarter" idx="12"/>
          </p:nvPr>
        </p:nvSpPr>
        <p:spPr/>
        <p:txBody>
          <a:bodyPr/>
          <a:lstStyle>
            <a:lvl1pPr>
              <a:defRPr/>
            </a:lvl1pPr>
          </a:lstStyle>
          <a:p>
            <a:r>
              <a:rPr lang="en-GB"/>
              <a:t>Slide </a:t>
            </a:r>
            <a:fld id="{E2DDE04E-EF8D-4ACE-90C3-6D10BC922869}" type="slidenum">
              <a:rPr lang="en-GB"/>
              <a:pPr/>
              <a:t>‹#›</a:t>
            </a:fld>
            <a:endParaRPr lang="en-GB"/>
          </a:p>
        </p:txBody>
      </p:sp>
    </p:spTree>
    <p:extLst>
      <p:ext uri="{BB962C8B-B14F-4D97-AF65-F5344CB8AC3E}">
        <p14:creationId xmlns:p14="http://schemas.microsoft.com/office/powerpoint/2010/main" val="1321065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2012</a:t>
            </a:r>
            <a:endParaRPr lang="en-GB"/>
          </a:p>
        </p:txBody>
      </p:sp>
      <p:sp>
        <p:nvSpPr>
          <p:cNvPr id="5" name="Footer Placeholder 4"/>
          <p:cNvSpPr>
            <a:spLocks noGrp="1"/>
          </p:cNvSpPr>
          <p:nvPr>
            <p:ph type="ftr" sz="quarter" idx="11"/>
          </p:nvPr>
        </p:nvSpPr>
        <p:spPr/>
        <p:txBody>
          <a:bodyPr/>
          <a:lstStyle>
            <a:lvl1pPr>
              <a:defRPr/>
            </a:lvl1pPr>
          </a:lstStyle>
          <a:p>
            <a:r>
              <a:rPr lang="en-GB" smtClean="0"/>
              <a:t>Alex Ashley, NDS Ltd</a:t>
            </a:r>
            <a:endParaRPr lang="en-GB"/>
          </a:p>
        </p:txBody>
      </p:sp>
      <p:sp>
        <p:nvSpPr>
          <p:cNvPr id="6" name="Slide Number Placeholder 5"/>
          <p:cNvSpPr>
            <a:spLocks noGrp="1"/>
          </p:cNvSpPr>
          <p:nvPr>
            <p:ph type="sldNum" sz="quarter" idx="12"/>
          </p:nvPr>
        </p:nvSpPr>
        <p:spPr/>
        <p:txBody>
          <a:bodyPr/>
          <a:lstStyle>
            <a:lvl1pPr>
              <a:defRPr/>
            </a:lvl1pPr>
          </a:lstStyle>
          <a:p>
            <a:r>
              <a:rPr lang="en-GB"/>
              <a:t>Slide </a:t>
            </a:r>
            <a:fld id="{E3193A37-7FCD-46C6-B1BB-0FD8E63D0BA5}" type="slidenum">
              <a:rPr lang="en-GB"/>
              <a:pPr/>
              <a:t>‹#›</a:t>
            </a:fld>
            <a:endParaRPr lang="en-GB"/>
          </a:p>
        </p:txBody>
      </p:sp>
    </p:spTree>
    <p:extLst>
      <p:ext uri="{BB962C8B-B14F-4D97-AF65-F5344CB8AC3E}">
        <p14:creationId xmlns:p14="http://schemas.microsoft.com/office/powerpoint/2010/main" val="2086881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en-US" smtClean="0"/>
              <a:t>March 2012</a:t>
            </a:r>
            <a:endParaRPr lang="en-GB"/>
          </a:p>
        </p:txBody>
      </p:sp>
      <p:sp>
        <p:nvSpPr>
          <p:cNvPr id="6" name="Footer Placeholder 5"/>
          <p:cNvSpPr>
            <a:spLocks noGrp="1"/>
          </p:cNvSpPr>
          <p:nvPr>
            <p:ph type="ftr" sz="quarter" idx="11"/>
          </p:nvPr>
        </p:nvSpPr>
        <p:spPr/>
        <p:txBody>
          <a:bodyPr/>
          <a:lstStyle>
            <a:lvl1pPr>
              <a:defRPr/>
            </a:lvl1pPr>
          </a:lstStyle>
          <a:p>
            <a:r>
              <a:rPr lang="en-GB" smtClean="0"/>
              <a:t>Alex Ashley, NDS Ltd</a:t>
            </a:r>
            <a:endParaRPr lang="en-GB"/>
          </a:p>
        </p:txBody>
      </p:sp>
      <p:sp>
        <p:nvSpPr>
          <p:cNvPr id="7" name="Slide Number Placeholder 6"/>
          <p:cNvSpPr>
            <a:spLocks noGrp="1"/>
          </p:cNvSpPr>
          <p:nvPr>
            <p:ph type="sldNum" sz="quarter" idx="12"/>
          </p:nvPr>
        </p:nvSpPr>
        <p:spPr/>
        <p:txBody>
          <a:bodyPr/>
          <a:lstStyle>
            <a:lvl1pPr>
              <a:defRPr/>
            </a:lvl1pPr>
          </a:lstStyle>
          <a:p>
            <a:r>
              <a:rPr lang="en-GB"/>
              <a:t>Slide </a:t>
            </a:r>
            <a:fld id="{D4705DCC-6160-4237-9A3D-D0BD1C5109FB}" type="slidenum">
              <a:rPr lang="en-GB"/>
              <a:pPr/>
              <a:t>‹#›</a:t>
            </a:fld>
            <a:endParaRPr lang="en-GB"/>
          </a:p>
        </p:txBody>
      </p:sp>
    </p:spTree>
    <p:extLst>
      <p:ext uri="{BB962C8B-B14F-4D97-AF65-F5344CB8AC3E}">
        <p14:creationId xmlns:p14="http://schemas.microsoft.com/office/powerpoint/2010/main" val="3043496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en-US" smtClean="0"/>
              <a:t>March 2012</a:t>
            </a:r>
            <a:endParaRPr lang="en-GB"/>
          </a:p>
        </p:txBody>
      </p:sp>
      <p:sp>
        <p:nvSpPr>
          <p:cNvPr id="8" name="Footer Placeholder 7"/>
          <p:cNvSpPr>
            <a:spLocks noGrp="1"/>
          </p:cNvSpPr>
          <p:nvPr>
            <p:ph type="ftr" sz="quarter" idx="11"/>
          </p:nvPr>
        </p:nvSpPr>
        <p:spPr/>
        <p:txBody>
          <a:bodyPr/>
          <a:lstStyle>
            <a:lvl1pPr>
              <a:defRPr/>
            </a:lvl1pPr>
          </a:lstStyle>
          <a:p>
            <a:r>
              <a:rPr lang="en-GB" smtClean="0"/>
              <a:t>Alex Ashley, NDS Ltd</a:t>
            </a:r>
            <a:endParaRPr lang="en-GB"/>
          </a:p>
        </p:txBody>
      </p:sp>
      <p:sp>
        <p:nvSpPr>
          <p:cNvPr id="9" name="Slide Number Placeholder 8"/>
          <p:cNvSpPr>
            <a:spLocks noGrp="1"/>
          </p:cNvSpPr>
          <p:nvPr>
            <p:ph type="sldNum" sz="quarter" idx="12"/>
          </p:nvPr>
        </p:nvSpPr>
        <p:spPr/>
        <p:txBody>
          <a:bodyPr/>
          <a:lstStyle>
            <a:lvl1pPr>
              <a:defRPr/>
            </a:lvl1pPr>
          </a:lstStyle>
          <a:p>
            <a:r>
              <a:rPr lang="en-GB"/>
              <a:t>Slide </a:t>
            </a:r>
            <a:fld id="{3C81D622-A55D-4C2B-9477-4BD8472C6F91}" type="slidenum">
              <a:rPr lang="en-GB"/>
              <a:pPr/>
              <a:t>‹#›</a:t>
            </a:fld>
            <a:endParaRPr lang="en-GB"/>
          </a:p>
        </p:txBody>
      </p:sp>
    </p:spTree>
    <p:extLst>
      <p:ext uri="{BB962C8B-B14F-4D97-AF65-F5344CB8AC3E}">
        <p14:creationId xmlns:p14="http://schemas.microsoft.com/office/powerpoint/2010/main" val="405642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en-US" smtClean="0"/>
              <a:t>March 2012</a:t>
            </a:r>
            <a:endParaRPr lang="en-GB"/>
          </a:p>
        </p:txBody>
      </p:sp>
      <p:sp>
        <p:nvSpPr>
          <p:cNvPr id="4" name="Footer Placeholder 3"/>
          <p:cNvSpPr>
            <a:spLocks noGrp="1"/>
          </p:cNvSpPr>
          <p:nvPr>
            <p:ph type="ftr" sz="quarter" idx="11"/>
          </p:nvPr>
        </p:nvSpPr>
        <p:spPr/>
        <p:txBody>
          <a:bodyPr/>
          <a:lstStyle>
            <a:lvl1pPr>
              <a:defRPr/>
            </a:lvl1pPr>
          </a:lstStyle>
          <a:p>
            <a:r>
              <a:rPr lang="en-GB" smtClean="0"/>
              <a:t>Alex Ashley, NDS Ltd</a:t>
            </a:r>
            <a:endParaRPr lang="en-GB"/>
          </a:p>
        </p:txBody>
      </p:sp>
      <p:sp>
        <p:nvSpPr>
          <p:cNvPr id="5" name="Slide Number Placeholder 4"/>
          <p:cNvSpPr>
            <a:spLocks noGrp="1"/>
          </p:cNvSpPr>
          <p:nvPr>
            <p:ph type="sldNum" sz="quarter" idx="12"/>
          </p:nvPr>
        </p:nvSpPr>
        <p:spPr/>
        <p:txBody>
          <a:bodyPr/>
          <a:lstStyle>
            <a:lvl1pPr>
              <a:defRPr/>
            </a:lvl1pPr>
          </a:lstStyle>
          <a:p>
            <a:r>
              <a:rPr lang="en-GB"/>
              <a:t>Slide </a:t>
            </a:r>
            <a:fld id="{94F75DF0-2665-46EC-A0F6-C27AA99A8B32}" type="slidenum">
              <a:rPr lang="en-GB"/>
              <a:pPr/>
              <a:t>‹#›</a:t>
            </a:fld>
            <a:endParaRPr lang="en-GB"/>
          </a:p>
        </p:txBody>
      </p:sp>
    </p:spTree>
    <p:extLst>
      <p:ext uri="{BB962C8B-B14F-4D97-AF65-F5344CB8AC3E}">
        <p14:creationId xmlns:p14="http://schemas.microsoft.com/office/powerpoint/2010/main" val="436865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2012</a:t>
            </a:r>
            <a:endParaRPr lang="en-GB"/>
          </a:p>
        </p:txBody>
      </p:sp>
      <p:sp>
        <p:nvSpPr>
          <p:cNvPr id="3" name="Footer Placeholder 2"/>
          <p:cNvSpPr>
            <a:spLocks noGrp="1"/>
          </p:cNvSpPr>
          <p:nvPr>
            <p:ph type="ftr" sz="quarter" idx="11"/>
          </p:nvPr>
        </p:nvSpPr>
        <p:spPr/>
        <p:txBody>
          <a:bodyPr/>
          <a:lstStyle>
            <a:lvl1pPr>
              <a:defRPr/>
            </a:lvl1pPr>
          </a:lstStyle>
          <a:p>
            <a:r>
              <a:rPr lang="en-GB" smtClean="0"/>
              <a:t>Alex Ashley, NDS Ltd</a:t>
            </a:r>
            <a:endParaRPr lang="en-GB"/>
          </a:p>
        </p:txBody>
      </p:sp>
      <p:sp>
        <p:nvSpPr>
          <p:cNvPr id="4" name="Slide Number Placeholder 3"/>
          <p:cNvSpPr>
            <a:spLocks noGrp="1"/>
          </p:cNvSpPr>
          <p:nvPr>
            <p:ph type="sldNum" sz="quarter" idx="12"/>
          </p:nvPr>
        </p:nvSpPr>
        <p:spPr/>
        <p:txBody>
          <a:bodyPr/>
          <a:lstStyle>
            <a:lvl1pPr>
              <a:defRPr/>
            </a:lvl1pPr>
          </a:lstStyle>
          <a:p>
            <a:r>
              <a:rPr lang="en-GB"/>
              <a:t>Slide </a:t>
            </a:r>
            <a:fld id="{5272D080-C6DA-4C10-A6B5-CFB9CCEC809D}" type="slidenum">
              <a:rPr lang="en-GB"/>
              <a:pPr/>
              <a:t>‹#›</a:t>
            </a:fld>
            <a:endParaRPr lang="en-GB"/>
          </a:p>
        </p:txBody>
      </p:sp>
    </p:spTree>
    <p:extLst>
      <p:ext uri="{BB962C8B-B14F-4D97-AF65-F5344CB8AC3E}">
        <p14:creationId xmlns:p14="http://schemas.microsoft.com/office/powerpoint/2010/main" val="2749741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2012</a:t>
            </a:r>
            <a:endParaRPr lang="en-GB"/>
          </a:p>
        </p:txBody>
      </p:sp>
      <p:sp>
        <p:nvSpPr>
          <p:cNvPr id="6" name="Footer Placeholder 5"/>
          <p:cNvSpPr>
            <a:spLocks noGrp="1"/>
          </p:cNvSpPr>
          <p:nvPr>
            <p:ph type="ftr" sz="quarter" idx="11"/>
          </p:nvPr>
        </p:nvSpPr>
        <p:spPr/>
        <p:txBody>
          <a:bodyPr/>
          <a:lstStyle>
            <a:lvl1pPr>
              <a:defRPr/>
            </a:lvl1pPr>
          </a:lstStyle>
          <a:p>
            <a:r>
              <a:rPr lang="en-GB" smtClean="0"/>
              <a:t>Alex Ashley, NDS Ltd</a:t>
            </a:r>
            <a:endParaRPr lang="en-GB"/>
          </a:p>
        </p:txBody>
      </p:sp>
      <p:sp>
        <p:nvSpPr>
          <p:cNvPr id="7" name="Slide Number Placeholder 6"/>
          <p:cNvSpPr>
            <a:spLocks noGrp="1"/>
          </p:cNvSpPr>
          <p:nvPr>
            <p:ph type="sldNum" sz="quarter" idx="12"/>
          </p:nvPr>
        </p:nvSpPr>
        <p:spPr/>
        <p:txBody>
          <a:bodyPr/>
          <a:lstStyle>
            <a:lvl1pPr>
              <a:defRPr/>
            </a:lvl1pPr>
          </a:lstStyle>
          <a:p>
            <a:r>
              <a:rPr lang="en-GB"/>
              <a:t>Slide </a:t>
            </a:r>
            <a:fld id="{676EBAE9-F5F8-4434-8BBF-D177CE8B7D4C}" type="slidenum">
              <a:rPr lang="en-GB"/>
              <a:pPr/>
              <a:t>‹#›</a:t>
            </a:fld>
            <a:endParaRPr lang="en-GB"/>
          </a:p>
        </p:txBody>
      </p:sp>
    </p:spTree>
    <p:extLst>
      <p:ext uri="{BB962C8B-B14F-4D97-AF65-F5344CB8AC3E}">
        <p14:creationId xmlns:p14="http://schemas.microsoft.com/office/powerpoint/2010/main" val="2647710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2012</a:t>
            </a:r>
            <a:endParaRPr lang="en-GB"/>
          </a:p>
        </p:txBody>
      </p:sp>
      <p:sp>
        <p:nvSpPr>
          <p:cNvPr id="6" name="Footer Placeholder 5"/>
          <p:cNvSpPr>
            <a:spLocks noGrp="1"/>
          </p:cNvSpPr>
          <p:nvPr>
            <p:ph type="ftr" sz="quarter" idx="11"/>
          </p:nvPr>
        </p:nvSpPr>
        <p:spPr/>
        <p:txBody>
          <a:bodyPr/>
          <a:lstStyle>
            <a:lvl1pPr>
              <a:defRPr/>
            </a:lvl1pPr>
          </a:lstStyle>
          <a:p>
            <a:r>
              <a:rPr lang="en-GB" smtClean="0"/>
              <a:t>Alex Ashley, NDS Ltd</a:t>
            </a:r>
            <a:endParaRPr lang="en-GB"/>
          </a:p>
        </p:txBody>
      </p:sp>
      <p:sp>
        <p:nvSpPr>
          <p:cNvPr id="7" name="Slide Number Placeholder 6"/>
          <p:cNvSpPr>
            <a:spLocks noGrp="1"/>
          </p:cNvSpPr>
          <p:nvPr>
            <p:ph type="sldNum" sz="quarter" idx="12"/>
          </p:nvPr>
        </p:nvSpPr>
        <p:spPr/>
        <p:txBody>
          <a:bodyPr/>
          <a:lstStyle>
            <a:lvl1pPr>
              <a:defRPr/>
            </a:lvl1pPr>
          </a:lstStyle>
          <a:p>
            <a:r>
              <a:rPr lang="en-GB"/>
              <a:t>Slide </a:t>
            </a:r>
            <a:fld id="{A9B19D7A-905A-400A-8737-8F127FD116FF}" type="slidenum">
              <a:rPr lang="en-GB"/>
              <a:pPr/>
              <a:t>‹#›</a:t>
            </a:fld>
            <a:endParaRPr lang="en-GB"/>
          </a:p>
        </p:txBody>
      </p:sp>
    </p:spTree>
    <p:extLst>
      <p:ext uri="{BB962C8B-B14F-4D97-AF65-F5344CB8AC3E}">
        <p14:creationId xmlns:p14="http://schemas.microsoft.com/office/powerpoint/2010/main" val="474304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2012</a:t>
            </a:r>
            <a:endParaRPr lang="en-GB"/>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GB" smtClean="0"/>
              <a:t>Alex Ashley, NDS Ltd</a:t>
            </a:r>
            <a:endParaRPr lang="en-GB"/>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GB"/>
              <a:t>Slide </a:t>
            </a:r>
            <a:fld id="{9C73FF26-E8A0-4566-A618-10322F12E631}" type="slidenum">
              <a:rPr lang="en-GB"/>
              <a:pPr/>
              <a:t>‹#›</a:t>
            </a:fld>
            <a:endParaRPr lang="en-GB"/>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GB" sz="1800" b="1" dirty="0"/>
              <a:t>doc.: IEEE </a:t>
            </a:r>
            <a:r>
              <a:rPr lang="en-GB" sz="1800" b="1" dirty="0" smtClean="0"/>
              <a:t>802.11-12/0432r0</a:t>
            </a:r>
            <a:endParaRPr lang="en-GB"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March 2012</a:t>
            </a:r>
            <a:endParaRPr lang="en-GB"/>
          </a:p>
        </p:txBody>
      </p:sp>
      <p:sp>
        <p:nvSpPr>
          <p:cNvPr id="7" name="Footer Placeholder 4"/>
          <p:cNvSpPr>
            <a:spLocks noGrp="1"/>
          </p:cNvSpPr>
          <p:nvPr>
            <p:ph type="ftr" sz="quarter" idx="11"/>
          </p:nvPr>
        </p:nvSpPr>
        <p:spPr/>
        <p:txBody>
          <a:bodyPr/>
          <a:lstStyle/>
          <a:p>
            <a:r>
              <a:rPr lang="en-GB" smtClean="0"/>
              <a:t>Alex Ashley, NDS Ltd</a:t>
            </a:r>
            <a:endParaRPr lang="en-GB"/>
          </a:p>
        </p:txBody>
      </p:sp>
      <p:sp>
        <p:nvSpPr>
          <p:cNvPr id="8" name="Slide Number Placeholder 5"/>
          <p:cNvSpPr>
            <a:spLocks noGrp="1"/>
          </p:cNvSpPr>
          <p:nvPr>
            <p:ph type="sldNum" sz="quarter" idx="12"/>
          </p:nvPr>
        </p:nvSpPr>
        <p:spPr/>
        <p:txBody>
          <a:bodyPr/>
          <a:lstStyle/>
          <a:p>
            <a:r>
              <a:rPr lang="en-GB"/>
              <a:t>Slide </a:t>
            </a:r>
            <a:fld id="{5EF9C01A-AD6D-4EF8-9F53-4420310FB111}" type="slidenum">
              <a:rPr lang="en-GB"/>
              <a:pPr/>
              <a:t>1</a:t>
            </a:fld>
            <a:endParaRPr lang="en-GB"/>
          </a:p>
        </p:txBody>
      </p:sp>
      <p:sp>
        <p:nvSpPr>
          <p:cNvPr id="30722" name="Rectangle 2"/>
          <p:cNvSpPr>
            <a:spLocks noGrp="1" noChangeArrowheads="1"/>
          </p:cNvSpPr>
          <p:nvPr>
            <p:ph type="title"/>
          </p:nvPr>
        </p:nvSpPr>
        <p:spPr>
          <a:noFill/>
          <a:ln/>
        </p:spPr>
        <p:txBody>
          <a:bodyPr/>
          <a:lstStyle/>
          <a:p>
            <a:r>
              <a:rPr lang="en-GB" dirty="0" smtClean="0"/>
              <a:t>Recommended changes to 802.1Q-2011</a:t>
            </a:r>
            <a:endParaRPr lang="en-GB"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GB" sz="2000" dirty="0"/>
              <a:t>Date:</a:t>
            </a:r>
            <a:r>
              <a:rPr lang="en-GB" sz="2000" b="0" dirty="0"/>
              <a:t> </a:t>
            </a:r>
            <a:r>
              <a:rPr lang="en-GB" sz="2000" b="0" dirty="0" smtClean="0"/>
              <a:t>2011-03-14</a:t>
            </a:r>
            <a:endParaRPr lang="en-GB"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758791241"/>
              </p:ext>
            </p:extLst>
          </p:nvPr>
        </p:nvGraphicFramePr>
        <p:xfrm>
          <a:off x="515938" y="2450505"/>
          <a:ext cx="8112125" cy="2706687"/>
        </p:xfrm>
        <a:graphic>
          <a:graphicData uri="http://schemas.openxmlformats.org/presentationml/2006/ole">
            <mc:AlternateContent xmlns:mc="http://schemas.openxmlformats.org/markup-compatibility/2006">
              <mc:Choice xmlns:v="urn:schemas-microsoft-com:vml" Requires="v">
                <p:oleObj spid="_x0000_s30746" name="Document" r:id="rId4" imgW="8253286" imgH="2751163" progId="Word.Document.8">
                  <p:embed/>
                </p:oleObj>
              </mc:Choice>
              <mc:Fallback>
                <p:oleObj name="Document" r:id="rId4" imgW="8253286" imgH="2751163" progId="Word.Document.8">
                  <p:embed/>
                  <p:pic>
                    <p:nvPicPr>
                      <p:cNvPr id="0" name="Object 11"/>
                      <p:cNvPicPr>
                        <a:picLocks noChangeAspect="1" noChangeArrowheads="1"/>
                      </p:cNvPicPr>
                      <p:nvPr/>
                    </p:nvPicPr>
                    <p:blipFill>
                      <a:blip r:embed="rId5"/>
                      <a:srcRect/>
                      <a:stretch>
                        <a:fillRect/>
                      </a:stretch>
                    </p:blipFill>
                    <p:spPr bwMode="auto">
                      <a:xfrm>
                        <a:off x="515938" y="2450505"/>
                        <a:ext cx="8112125" cy="2706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a:t>Authors:</a:t>
            </a:r>
            <a:endParaRPr lang="en-GB"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GB"/>
          </a:p>
        </p:txBody>
      </p:sp>
      <p:sp>
        <p:nvSpPr>
          <p:cNvPr id="5" name="Footer Placeholder 4"/>
          <p:cNvSpPr>
            <a:spLocks noGrp="1"/>
          </p:cNvSpPr>
          <p:nvPr>
            <p:ph type="ftr" sz="quarter" idx="11"/>
          </p:nvPr>
        </p:nvSpPr>
        <p:spPr/>
        <p:txBody>
          <a:bodyPr/>
          <a:lstStyle/>
          <a:p>
            <a:r>
              <a:rPr lang="en-GB" smtClean="0"/>
              <a:t>Alex Ashley, NDS Ltd</a:t>
            </a:r>
            <a:endParaRPr lang="en-GB"/>
          </a:p>
        </p:txBody>
      </p:sp>
      <p:sp>
        <p:nvSpPr>
          <p:cNvPr id="6" name="Slide Number Placeholder 5"/>
          <p:cNvSpPr>
            <a:spLocks noGrp="1"/>
          </p:cNvSpPr>
          <p:nvPr>
            <p:ph type="sldNum" sz="quarter" idx="12"/>
          </p:nvPr>
        </p:nvSpPr>
        <p:spPr/>
        <p:txBody>
          <a:bodyPr/>
          <a:lstStyle/>
          <a:p>
            <a:r>
              <a:rPr lang="en-GB"/>
              <a:t>Slide </a:t>
            </a:r>
            <a:fld id="{507E2D58-F637-4342-9CBE-E1F07D4496EC}" type="slidenum">
              <a:rPr lang="en-GB"/>
              <a:pPr/>
              <a:t>2</a:t>
            </a:fld>
            <a:endParaRPr lang="en-GB"/>
          </a:p>
        </p:txBody>
      </p:sp>
      <p:sp>
        <p:nvSpPr>
          <p:cNvPr id="5122" name="Rectangle 2"/>
          <p:cNvSpPr>
            <a:spLocks noGrp="1" noChangeArrowheads="1"/>
          </p:cNvSpPr>
          <p:nvPr>
            <p:ph type="title"/>
          </p:nvPr>
        </p:nvSpPr>
        <p:spPr>
          <a:noFill/>
          <a:ln/>
        </p:spPr>
        <p:txBody>
          <a:bodyPr/>
          <a:lstStyle/>
          <a:p>
            <a:r>
              <a:rPr lang="en-GB"/>
              <a:t>Abstract</a:t>
            </a:r>
          </a:p>
        </p:txBody>
      </p:sp>
      <p:sp>
        <p:nvSpPr>
          <p:cNvPr id="5123" name="Rectangle 3"/>
          <p:cNvSpPr>
            <a:spLocks noGrp="1" noChangeArrowheads="1"/>
          </p:cNvSpPr>
          <p:nvPr>
            <p:ph type="body" idx="1"/>
          </p:nvPr>
        </p:nvSpPr>
        <p:spPr>
          <a:noFill/>
          <a:ln/>
        </p:spPr>
        <p:txBody>
          <a:bodyPr/>
          <a:lstStyle/>
          <a:p>
            <a:r>
              <a:rPr lang="en-GB" dirty="0" smtClean="0"/>
              <a:t>Annex C of 802.1Q-2011 defines the DMN implementation requirements for 802.11</a:t>
            </a:r>
          </a:p>
          <a:p>
            <a:r>
              <a:rPr lang="en-GB" dirty="0" smtClean="0"/>
              <a:t>During the comment resolution process of P802.11aa, some MIB attributes, MLME primitives and frames were renamed</a:t>
            </a:r>
          </a:p>
          <a:p>
            <a:r>
              <a:rPr lang="en-GB" dirty="0" smtClean="0"/>
              <a:t>This presentation lists the changes that should be made in the next revision of 802.1Q</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GB"/>
          </a:p>
        </p:txBody>
      </p:sp>
      <p:sp>
        <p:nvSpPr>
          <p:cNvPr id="5" name="Footer Placeholder 4"/>
          <p:cNvSpPr>
            <a:spLocks noGrp="1"/>
          </p:cNvSpPr>
          <p:nvPr>
            <p:ph type="ftr" sz="quarter" idx="11"/>
          </p:nvPr>
        </p:nvSpPr>
        <p:spPr/>
        <p:txBody>
          <a:bodyPr/>
          <a:lstStyle/>
          <a:p>
            <a:r>
              <a:rPr lang="en-GB" smtClean="0"/>
              <a:t>Alex Ashley, NDS Ltd</a:t>
            </a:r>
            <a:endParaRPr lang="en-GB"/>
          </a:p>
        </p:txBody>
      </p:sp>
      <p:sp>
        <p:nvSpPr>
          <p:cNvPr id="6" name="Slide Number Placeholder 5"/>
          <p:cNvSpPr>
            <a:spLocks noGrp="1"/>
          </p:cNvSpPr>
          <p:nvPr>
            <p:ph type="sldNum" sz="quarter" idx="12"/>
          </p:nvPr>
        </p:nvSpPr>
        <p:spPr/>
        <p:txBody>
          <a:bodyPr/>
          <a:lstStyle/>
          <a:p>
            <a:r>
              <a:rPr lang="en-GB"/>
              <a:t>Slide </a:t>
            </a:r>
            <a:fld id="{AEAE645F-35C8-46DA-8F99-A25A1AC7468E}" type="slidenum">
              <a:rPr lang="en-GB"/>
              <a:pPr/>
              <a:t>3</a:t>
            </a:fld>
            <a:endParaRPr lang="en-GB"/>
          </a:p>
        </p:txBody>
      </p:sp>
      <p:sp>
        <p:nvSpPr>
          <p:cNvPr id="20482" name="Rectangle 2"/>
          <p:cNvSpPr>
            <a:spLocks noGrp="1" noChangeArrowheads="1"/>
          </p:cNvSpPr>
          <p:nvPr>
            <p:ph type="title"/>
          </p:nvPr>
        </p:nvSpPr>
        <p:spPr/>
        <p:txBody>
          <a:bodyPr/>
          <a:lstStyle/>
          <a:p>
            <a:r>
              <a:rPr lang="en-GB" dirty="0" smtClean="0"/>
              <a:t>Figures C-11, C-12 and C-13</a:t>
            </a:r>
            <a:endParaRPr lang="en-US" dirty="0"/>
          </a:p>
        </p:txBody>
      </p:sp>
      <p:sp>
        <p:nvSpPr>
          <p:cNvPr id="20483" name="Rectangle 3"/>
          <p:cNvSpPr>
            <a:spLocks noGrp="1" noChangeArrowheads="1"/>
          </p:cNvSpPr>
          <p:nvPr>
            <p:ph type="body" idx="1"/>
          </p:nvPr>
        </p:nvSpPr>
        <p:spPr/>
        <p:txBody>
          <a:bodyPr/>
          <a:lstStyle/>
          <a:p>
            <a:r>
              <a:rPr lang="en-GB" dirty="0" smtClean="0"/>
              <a:t>Change </a:t>
            </a:r>
            <a:r>
              <a:rPr lang="en-GB" b="0" i="1" dirty="0" smtClean="0"/>
              <a:t>MLME-</a:t>
            </a:r>
            <a:r>
              <a:rPr lang="en-GB" b="0" i="1" dirty="0" err="1" smtClean="0"/>
              <a:t>ADDTS.Reserve</a:t>
            </a:r>
            <a:r>
              <a:rPr lang="en-GB" dirty="0" smtClean="0"/>
              <a:t> to </a:t>
            </a:r>
            <a:r>
              <a:rPr lang="en-US" b="0" i="1" dirty="0" smtClean="0"/>
              <a:t>MLME-</a:t>
            </a:r>
            <a:r>
              <a:rPr lang="en-US" b="0" i="1" dirty="0" err="1" smtClean="0"/>
              <a:t>ADDTSRESERVE.request</a:t>
            </a:r>
            <a:endParaRPr lang="en-US" b="0" i="1" dirty="0" smtClean="0"/>
          </a:p>
          <a:p>
            <a:r>
              <a:rPr lang="en-US" dirty="0" smtClean="0"/>
              <a:t>Change </a:t>
            </a:r>
            <a:r>
              <a:rPr lang="en-US" b="0" i="1" dirty="0" smtClean="0"/>
              <a:t>ADDTS Reserve </a:t>
            </a:r>
            <a:r>
              <a:rPr lang="en-US" dirty="0" smtClean="0"/>
              <a:t>to </a:t>
            </a:r>
            <a:r>
              <a:rPr lang="en-US" b="0" i="1" dirty="0" smtClean="0"/>
              <a:t>ADDTS Reserve Request</a:t>
            </a:r>
          </a:p>
          <a:p>
            <a:r>
              <a:rPr lang="en-US" dirty="0" smtClean="0"/>
              <a:t>Change </a:t>
            </a:r>
            <a:r>
              <a:rPr lang="en-US" b="0" i="1" dirty="0" smtClean="0"/>
              <a:t>ADDTS Complete </a:t>
            </a:r>
            <a:r>
              <a:rPr lang="en-US" dirty="0" smtClean="0"/>
              <a:t>to </a:t>
            </a:r>
            <a:r>
              <a:rPr lang="en-US" b="0" i="1" dirty="0" smtClean="0"/>
              <a:t>ADDTS Reserve Response</a:t>
            </a:r>
          </a:p>
          <a:p>
            <a:r>
              <a:rPr lang="en-GB" dirty="0" smtClean="0"/>
              <a:t>Below the line of </a:t>
            </a:r>
            <a:r>
              <a:rPr lang="en-GB" b="0" i="1" dirty="0" smtClean="0"/>
              <a:t>ADDTS Complete</a:t>
            </a:r>
            <a:r>
              <a:rPr lang="en-GB" dirty="0" smtClean="0"/>
              <a:t>, add a new line for </a:t>
            </a:r>
            <a:r>
              <a:rPr lang="en-GB" b="0" i="1" dirty="0" smtClean="0"/>
              <a:t>MLME-</a:t>
            </a:r>
            <a:r>
              <a:rPr lang="en-GB" b="0" i="1" dirty="0" err="1" smtClean="0"/>
              <a:t>ADDTSRESERVE.response</a:t>
            </a:r>
            <a:endParaRPr lang="en-GB" b="0"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Page 1210</a:t>
            </a:r>
            <a:endParaRPr lang="en-GB" dirty="0"/>
          </a:p>
        </p:txBody>
      </p:sp>
      <p:sp>
        <p:nvSpPr>
          <p:cNvPr id="3" name="Content Placeholder 2"/>
          <p:cNvSpPr>
            <a:spLocks noGrp="1"/>
          </p:cNvSpPr>
          <p:nvPr>
            <p:ph idx="1"/>
          </p:nvPr>
        </p:nvSpPr>
        <p:spPr/>
        <p:txBody>
          <a:bodyPr/>
          <a:lstStyle/>
          <a:p>
            <a:r>
              <a:rPr lang="en-GB" sz="2800" dirty="0" smtClean="0"/>
              <a:t>Change “</a:t>
            </a:r>
            <a:r>
              <a:rPr lang="en-GB" sz="2800" b="0" i="1" dirty="0" smtClean="0"/>
              <a:t>HC where dot11RobustAvStreaming is set to true</a:t>
            </a:r>
            <a:r>
              <a:rPr lang="en-GB" sz="2800" dirty="0" smtClean="0"/>
              <a:t>” to “</a:t>
            </a:r>
            <a:r>
              <a:rPr lang="en-GB" sz="2800" b="0" i="1" dirty="0" smtClean="0"/>
              <a:t>HC where </a:t>
            </a:r>
            <a:r>
              <a:rPr lang="en-US" sz="2800" b="0" i="1" dirty="0" smtClean="0"/>
              <a:t>dot11RobustAVStreamingImplemented </a:t>
            </a:r>
            <a:r>
              <a:rPr lang="en-GB" sz="2800" b="0" i="1" dirty="0" smtClean="0"/>
              <a:t>is true</a:t>
            </a:r>
            <a:r>
              <a:rPr lang="en-GB" sz="2800" dirty="0" smtClean="0"/>
              <a:t>”</a:t>
            </a:r>
          </a:p>
          <a:p>
            <a:r>
              <a:rPr lang="en-GB" sz="2800" dirty="0" smtClean="0"/>
              <a:t>Change “</a:t>
            </a:r>
            <a:r>
              <a:rPr lang="en-GB" sz="2800" b="0" i="1" dirty="0" smtClean="0"/>
              <a:t>The BSS </a:t>
            </a:r>
            <a:r>
              <a:rPr lang="en-GB" sz="2800" b="0" i="1" dirty="0" err="1" smtClean="0"/>
              <a:t>QoS</a:t>
            </a:r>
            <a:r>
              <a:rPr lang="en-GB" sz="2800" b="0" i="1" dirty="0" smtClean="0"/>
              <a:t> AP shall then generate an autonomous ADDTS Reserve frame</a:t>
            </a:r>
            <a:r>
              <a:rPr lang="en-GB" sz="2800" dirty="0" smtClean="0"/>
              <a:t>” to “</a:t>
            </a:r>
            <a:r>
              <a:rPr lang="en-GB" sz="2800" b="0" i="1" dirty="0" smtClean="0"/>
              <a:t>The BSS </a:t>
            </a:r>
            <a:r>
              <a:rPr lang="en-GB" sz="2800" b="0" i="1" dirty="0" err="1" smtClean="0"/>
              <a:t>QoS</a:t>
            </a:r>
            <a:r>
              <a:rPr lang="en-GB" sz="2800" b="0" i="1" dirty="0" smtClean="0"/>
              <a:t> AP shall then generate an ADDTS Reserve Request frame</a:t>
            </a:r>
            <a:r>
              <a:rPr lang="en-GB" sz="2800" dirty="0" smtClean="0"/>
              <a:t>”</a:t>
            </a:r>
          </a:p>
        </p:txBody>
      </p:sp>
      <p:sp>
        <p:nvSpPr>
          <p:cNvPr id="4" name="Date Placeholder 3"/>
          <p:cNvSpPr>
            <a:spLocks noGrp="1"/>
          </p:cNvSpPr>
          <p:nvPr>
            <p:ph type="dt" sz="half" idx="10"/>
          </p:nvPr>
        </p:nvSpPr>
        <p:spPr/>
        <p:txBody>
          <a:bodyPr/>
          <a:lstStyle/>
          <a:p>
            <a:r>
              <a:rPr lang="en-US" smtClean="0"/>
              <a:t>March 2012</a:t>
            </a:r>
            <a:endParaRPr lang="en-GB"/>
          </a:p>
        </p:txBody>
      </p:sp>
      <p:sp>
        <p:nvSpPr>
          <p:cNvPr id="5" name="Footer Placeholder 4"/>
          <p:cNvSpPr>
            <a:spLocks noGrp="1"/>
          </p:cNvSpPr>
          <p:nvPr>
            <p:ph type="ftr" sz="quarter" idx="11"/>
          </p:nvPr>
        </p:nvSpPr>
        <p:spPr/>
        <p:txBody>
          <a:bodyPr/>
          <a:lstStyle/>
          <a:p>
            <a:r>
              <a:rPr lang="en-GB" smtClean="0"/>
              <a:t>Alex Ashley, NDS Ltd</a:t>
            </a:r>
            <a:endParaRPr lang="en-GB"/>
          </a:p>
        </p:txBody>
      </p:sp>
      <p:sp>
        <p:nvSpPr>
          <p:cNvPr id="6" name="Slide Number Placeholder 5"/>
          <p:cNvSpPr>
            <a:spLocks noGrp="1"/>
          </p:cNvSpPr>
          <p:nvPr>
            <p:ph type="sldNum" sz="quarter" idx="12"/>
          </p:nvPr>
        </p:nvSpPr>
        <p:spPr/>
        <p:txBody>
          <a:bodyPr/>
          <a:lstStyle/>
          <a:p>
            <a:r>
              <a:rPr lang="en-GB" smtClean="0"/>
              <a:t>Slide </a:t>
            </a:r>
            <a:fld id="{E2DDE04E-EF8D-4ACE-90C3-6D10BC922869}" type="slidenum">
              <a:rPr lang="en-GB" smtClean="0"/>
              <a:pPr/>
              <a:t>4</a:t>
            </a:fld>
            <a:endParaRPr lang="en-GB"/>
          </a:p>
        </p:txBody>
      </p:sp>
    </p:spTree>
    <p:extLst>
      <p:ext uri="{BB962C8B-B14F-4D97-AF65-F5344CB8AC3E}">
        <p14:creationId xmlns:p14="http://schemas.microsoft.com/office/powerpoint/2010/main" val="3748495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Page 1210</a:t>
            </a:r>
            <a:endParaRPr lang="en-GB" dirty="0"/>
          </a:p>
        </p:txBody>
      </p:sp>
      <p:sp>
        <p:nvSpPr>
          <p:cNvPr id="3" name="Content Placeholder 2"/>
          <p:cNvSpPr>
            <a:spLocks noGrp="1"/>
          </p:cNvSpPr>
          <p:nvPr>
            <p:ph idx="1"/>
          </p:nvPr>
        </p:nvSpPr>
        <p:spPr/>
        <p:txBody>
          <a:bodyPr/>
          <a:lstStyle/>
          <a:p>
            <a:r>
              <a:rPr lang="en-GB" dirty="0" smtClean="0"/>
              <a:t>To the end of the paragraph “</a:t>
            </a:r>
            <a:r>
              <a:rPr lang="en-GB" b="0" i="1" dirty="0" smtClean="0"/>
              <a:t>If the BSS </a:t>
            </a:r>
            <a:r>
              <a:rPr lang="en-GB" b="0" i="1" dirty="0" err="1" smtClean="0"/>
              <a:t>QoS</a:t>
            </a:r>
            <a:r>
              <a:rPr lang="en-GB" b="0" i="1" dirty="0" smtClean="0"/>
              <a:t> AP decides to accept the request …</a:t>
            </a:r>
            <a:r>
              <a:rPr lang="en-GB" dirty="0" smtClean="0"/>
              <a:t>” add “</a:t>
            </a:r>
            <a:r>
              <a:rPr lang="en-GB" b="0" i="1" dirty="0" smtClean="0"/>
              <a:t>The appropriate SRP Talker or Listener node replies to this ADDTS Reserve Request frame with an ADDTS Reserve Response frame indicating if the node accepts the reservation request. One or more ADDTS Request and ADDTS Response frames might be exchanged prior to the ADDTS Reserve Response frame.</a:t>
            </a:r>
            <a:r>
              <a:rPr lang="en-GB" dirty="0" smtClean="0"/>
              <a:t>”</a:t>
            </a:r>
          </a:p>
          <a:p>
            <a:r>
              <a:rPr lang="en-GB" dirty="0" smtClean="0"/>
              <a:t>Change “</a:t>
            </a:r>
            <a:r>
              <a:rPr lang="en-GB" b="0" i="1" dirty="0" smtClean="0"/>
              <a:t>If the BSS </a:t>
            </a:r>
            <a:r>
              <a:rPr lang="en-GB" b="0" i="1" dirty="0" err="1" smtClean="0"/>
              <a:t>QoS</a:t>
            </a:r>
            <a:r>
              <a:rPr lang="en-GB" b="0" i="1" dirty="0" smtClean="0"/>
              <a:t> AP decides to reject the request</a:t>
            </a:r>
            <a:r>
              <a:rPr lang="en-GB" dirty="0" smtClean="0"/>
              <a:t>” to “</a:t>
            </a:r>
            <a:r>
              <a:rPr lang="en-GB" b="0" i="1" dirty="0" smtClean="0"/>
              <a:t>If the BSS </a:t>
            </a:r>
            <a:r>
              <a:rPr lang="en-GB" b="0" i="1" dirty="0" err="1" smtClean="0"/>
              <a:t>QoS</a:t>
            </a:r>
            <a:r>
              <a:rPr lang="en-GB" b="0" i="1" dirty="0" smtClean="0"/>
              <a:t> AP or Listener/Talker node decides to reject the request</a:t>
            </a:r>
            <a:r>
              <a:rPr lang="en-GB" dirty="0" smtClean="0"/>
              <a:t>”</a:t>
            </a:r>
            <a:endParaRPr lang="en-GB" dirty="0"/>
          </a:p>
        </p:txBody>
      </p:sp>
      <p:sp>
        <p:nvSpPr>
          <p:cNvPr id="4" name="Date Placeholder 3"/>
          <p:cNvSpPr>
            <a:spLocks noGrp="1"/>
          </p:cNvSpPr>
          <p:nvPr>
            <p:ph type="dt" sz="half" idx="10"/>
          </p:nvPr>
        </p:nvSpPr>
        <p:spPr/>
        <p:txBody>
          <a:bodyPr/>
          <a:lstStyle/>
          <a:p>
            <a:r>
              <a:rPr lang="en-US" smtClean="0"/>
              <a:t>March 2012</a:t>
            </a:r>
            <a:endParaRPr lang="en-GB"/>
          </a:p>
        </p:txBody>
      </p:sp>
      <p:sp>
        <p:nvSpPr>
          <p:cNvPr id="5" name="Footer Placeholder 4"/>
          <p:cNvSpPr>
            <a:spLocks noGrp="1"/>
          </p:cNvSpPr>
          <p:nvPr>
            <p:ph type="ftr" sz="quarter" idx="11"/>
          </p:nvPr>
        </p:nvSpPr>
        <p:spPr/>
        <p:txBody>
          <a:bodyPr/>
          <a:lstStyle/>
          <a:p>
            <a:r>
              <a:rPr lang="en-GB" smtClean="0"/>
              <a:t>Alex Ashley, NDS Ltd</a:t>
            </a:r>
            <a:endParaRPr lang="en-GB"/>
          </a:p>
        </p:txBody>
      </p:sp>
      <p:sp>
        <p:nvSpPr>
          <p:cNvPr id="6" name="Slide Number Placeholder 5"/>
          <p:cNvSpPr>
            <a:spLocks noGrp="1"/>
          </p:cNvSpPr>
          <p:nvPr>
            <p:ph type="sldNum" sz="quarter" idx="12"/>
          </p:nvPr>
        </p:nvSpPr>
        <p:spPr/>
        <p:txBody>
          <a:bodyPr/>
          <a:lstStyle/>
          <a:p>
            <a:r>
              <a:rPr lang="en-GB" smtClean="0"/>
              <a:t>Slide </a:t>
            </a:r>
            <a:fld id="{E2DDE04E-EF8D-4ACE-90C3-6D10BC922869}" type="slidenum">
              <a:rPr lang="en-GB" smtClean="0"/>
              <a:pPr/>
              <a:t>5</a:t>
            </a:fld>
            <a:endParaRPr lang="en-GB"/>
          </a:p>
        </p:txBody>
      </p:sp>
    </p:spTree>
    <p:extLst>
      <p:ext uri="{BB962C8B-B14F-4D97-AF65-F5344CB8AC3E}">
        <p14:creationId xmlns:p14="http://schemas.microsoft.com/office/powerpoint/2010/main" val="3748495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GB"/>
          </a:p>
        </p:txBody>
      </p:sp>
      <p:sp>
        <p:nvSpPr>
          <p:cNvPr id="5" name="Footer Placeholder 4"/>
          <p:cNvSpPr>
            <a:spLocks noGrp="1"/>
          </p:cNvSpPr>
          <p:nvPr>
            <p:ph type="ftr" sz="quarter" idx="11"/>
          </p:nvPr>
        </p:nvSpPr>
        <p:spPr/>
        <p:txBody>
          <a:bodyPr/>
          <a:lstStyle/>
          <a:p>
            <a:r>
              <a:rPr lang="en-GB" smtClean="0"/>
              <a:t>Alex Ashley, NDS Ltd</a:t>
            </a:r>
            <a:endParaRPr lang="en-GB"/>
          </a:p>
        </p:txBody>
      </p:sp>
      <p:sp>
        <p:nvSpPr>
          <p:cNvPr id="6" name="Slide Number Placeholder 5"/>
          <p:cNvSpPr>
            <a:spLocks noGrp="1"/>
          </p:cNvSpPr>
          <p:nvPr>
            <p:ph type="sldNum" sz="quarter" idx="12"/>
          </p:nvPr>
        </p:nvSpPr>
        <p:spPr/>
        <p:txBody>
          <a:bodyPr/>
          <a:lstStyle/>
          <a:p>
            <a:r>
              <a:rPr lang="en-GB"/>
              <a:t>Slide </a:t>
            </a:r>
            <a:fld id="{39A82FA2-AFF3-425B-A2D0-2ABDB7006885}" type="slidenum">
              <a:rPr lang="en-GB"/>
              <a:pPr/>
              <a:t>6</a:t>
            </a:fld>
            <a:endParaRPr lang="en-GB"/>
          </a:p>
        </p:txBody>
      </p:sp>
      <p:sp>
        <p:nvSpPr>
          <p:cNvPr id="21506" name="Rectangle 2"/>
          <p:cNvSpPr>
            <a:spLocks noGrp="1" noChangeArrowheads="1"/>
          </p:cNvSpPr>
          <p:nvPr>
            <p:ph type="title"/>
          </p:nvPr>
        </p:nvSpPr>
        <p:spPr/>
        <p:txBody>
          <a:bodyPr/>
          <a:lstStyle/>
          <a:p>
            <a:endParaRPr lang="en-GB"/>
          </a:p>
        </p:txBody>
      </p:sp>
      <p:sp>
        <p:nvSpPr>
          <p:cNvPr id="21507" name="Rectangle 3"/>
          <p:cNvSpPr>
            <a:spLocks noGrp="1" noChangeArrowheads="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GB"/>
          </a:p>
        </p:txBody>
      </p:sp>
      <p:sp>
        <p:nvSpPr>
          <p:cNvPr id="5" name="Footer Placeholder 4"/>
          <p:cNvSpPr>
            <a:spLocks noGrp="1"/>
          </p:cNvSpPr>
          <p:nvPr>
            <p:ph type="ftr" sz="quarter" idx="11"/>
          </p:nvPr>
        </p:nvSpPr>
        <p:spPr/>
        <p:txBody>
          <a:bodyPr/>
          <a:lstStyle/>
          <a:p>
            <a:r>
              <a:rPr lang="en-GB" smtClean="0"/>
              <a:t>Alex Ashley, NDS Ltd</a:t>
            </a:r>
            <a:endParaRPr lang="en-GB"/>
          </a:p>
        </p:txBody>
      </p:sp>
      <p:sp>
        <p:nvSpPr>
          <p:cNvPr id="6" name="Slide Number Placeholder 5"/>
          <p:cNvSpPr>
            <a:spLocks noGrp="1"/>
          </p:cNvSpPr>
          <p:nvPr>
            <p:ph type="sldNum" sz="quarter" idx="12"/>
          </p:nvPr>
        </p:nvSpPr>
        <p:spPr/>
        <p:txBody>
          <a:bodyPr/>
          <a:lstStyle/>
          <a:p>
            <a:r>
              <a:rPr lang="en-GB"/>
              <a:t>Slide </a:t>
            </a:r>
            <a:fld id="{A336115A-FFFA-4AA1-9B12-D9E102BAB47C}" type="slidenum">
              <a:rPr lang="en-GB"/>
              <a:pPr/>
              <a:t>7</a:t>
            </a:fld>
            <a:endParaRPr lang="en-GB"/>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r>
              <a:rPr lang="en-US" dirty="0"/>
              <a:t>IEEE P802.11aa</a:t>
            </a:r>
            <a:r>
              <a:rPr lang="en-US" dirty="0" smtClean="0"/>
              <a:t>™-2012</a:t>
            </a:r>
            <a:endParaRPr lang="en-US" dirty="0" smtClean="0"/>
          </a:p>
          <a:p>
            <a:r>
              <a:rPr lang="en-GB" dirty="0"/>
              <a:t>IEEE </a:t>
            </a:r>
            <a:r>
              <a:rPr lang="en-GB" dirty="0" err="1"/>
              <a:t>Std</a:t>
            </a:r>
            <a:r>
              <a:rPr lang="en-GB" dirty="0"/>
              <a:t> 802.1Q</a:t>
            </a:r>
            <a:r>
              <a:rPr lang="en-GB" dirty="0" smtClean="0"/>
              <a:t>™-2011</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TotalTime>
  <Words>342</Words>
  <Application>Microsoft Office PowerPoint</Application>
  <PresentationFormat>On-screen Show (4:3)</PresentationFormat>
  <Paragraphs>50</Paragraphs>
  <Slides>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802-11-Submission</vt:lpstr>
      <vt:lpstr>Document</vt:lpstr>
      <vt:lpstr>Recommended changes to 802.1Q-2011</vt:lpstr>
      <vt:lpstr>Abstract</vt:lpstr>
      <vt:lpstr>Figures C-11, C-12 and C-13</vt:lpstr>
      <vt:lpstr>Page 1210</vt:lpstr>
      <vt:lpstr>Page 1210</vt:lpstr>
      <vt:lpstr>PowerPoint Presentation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Changes to 802.1Q-2011</dc:title>
  <dc:creator>Ashley, Alex</dc:creator>
  <cp:lastModifiedBy>Ashley, Alex</cp:lastModifiedBy>
  <cp:revision>13</cp:revision>
  <cp:lastPrinted>1998-02-10T13:28:06Z</cp:lastPrinted>
  <dcterms:created xsi:type="dcterms:W3CDTF">2012-03-15T00:04:33Z</dcterms:created>
  <dcterms:modified xsi:type="dcterms:W3CDTF">2012-06-21T08:50:29Z</dcterms:modified>
</cp:coreProperties>
</file>