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2" r:id="rId7"/>
    <p:sldId id="265" r:id="rId8"/>
    <p:sldId id="278" r:id="rId9"/>
    <p:sldId id="287" r:id="rId10"/>
    <p:sldId id="286" r:id="rId11"/>
    <p:sldId id="288" r:id="rId12"/>
    <p:sldId id="285" r:id="rId13"/>
    <p:sldId id="284" r:id="rId14"/>
    <p:sldId id="289" r:id="rId15"/>
    <p:sldId id="290" r:id="rId16"/>
    <p:sldId id="291" r:id="rId17"/>
    <p:sldId id="292" r:id="rId18"/>
    <p:sldId id="29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8000"/>
    <a:srgbClr val="0020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67" autoAdjust="0"/>
    <p:restoredTop sz="94579" autoAdjust="0"/>
  </p:normalViewPr>
  <p:slideViewPr>
    <p:cSldViewPr>
      <p:cViewPr>
        <p:scale>
          <a:sx n="70" d="100"/>
          <a:sy n="70" d="100"/>
        </p:scale>
        <p:origin x="-960" y="-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030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333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094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 </a:t>
            </a:r>
            <a:r>
              <a:rPr lang="en-GB" dirty="0" err="1" smtClean="0"/>
              <a:t>InterDigital</a:t>
            </a:r>
            <a:r>
              <a:rPr lang="en-GB" dirty="0" smtClean="0"/>
              <a:t> 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11-12-0406-03-00ai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Proposed SFD Text for 802.11ai Passive Scanning Improvement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02150754"/>
              </p:ext>
            </p:extLst>
          </p:nvPr>
        </p:nvGraphicFramePr>
        <p:xfrm>
          <a:off x="609600" y="2514600"/>
          <a:ext cx="7573962" cy="3589338"/>
        </p:xfrm>
        <a:graphic>
          <a:graphicData uri="http://schemas.openxmlformats.org/presentationml/2006/ole">
            <p:oleObj spid="_x0000_s3108" name="Document" r:id="rId4" imgW="9276029" imgH="433369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0955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(in 2012-March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476091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Motion: 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dd the following text to Clause 5 “Fast Network Discovery”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cs typeface="+mn-cs"/>
            </a:endParaRPr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The 802.11ai shall support improved passive scanning mechanisms to facilitate fast initial link setup, and/or to reduce the air time occupancy of MAC frames used for scanning.</a:t>
            </a:r>
          </a:p>
          <a:p>
            <a:pPr marL="0" indent="0">
              <a:spcAft>
                <a:spcPts val="600"/>
              </a:spcAft>
            </a:pPr>
            <a:r>
              <a:rPr lang="en-US" dirty="0" smtClean="0"/>
              <a:t> Reducing </a:t>
            </a:r>
            <a:r>
              <a:rPr lang="en-US" dirty="0"/>
              <a:t>power consumption of the passive scanning non-AP </a:t>
            </a:r>
            <a:r>
              <a:rPr lang="en-US" dirty="0" smtClean="0"/>
              <a:t>STAs is desirable.</a:t>
            </a: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Moved: Tom Siep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Seconded: Lee Armstrong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Yes    29                  No        0           Abstain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532313"/>
          </a:xfrm>
        </p:spPr>
        <p:txBody>
          <a:bodyPr>
            <a:normAutofit fontScale="92500" lnSpcReduction="1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Insert the following text to Section 6.2.1 on page 7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In addition to full beacon transmissions, a lower wireless medium occupancy MAC frame is transmitted more frequently to support a quick AP/Network  Discovery for a fast initial link setup.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_________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532313"/>
          </a:xfrm>
          <a:noFill/>
        </p:spPr>
        <p:txBody>
          <a:bodyPr>
            <a:normAutofit fontScale="775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Motion-2: Insert the following text to Section 6.2.1 on page 7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lower wireless medium occupancy MAC frame is known as FILS Beacon, which is 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Modified Measurement Pilot frame, or 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newly designed MAC management frame, or 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 beacon frame with restricted inclusion of information elements, i.e., only the essential info for link setup.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 fontScale="92500" lnSpcReduction="1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Motion-3: Insert the following text to Section 6.2.1 on page 7 of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FILS beacon frame may be transmitted at target transmission time periodically or non-periodically.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time gap between regular beacon and FILS beacon should meet the minimum interval of guard time period </a:t>
            </a:r>
            <a:r>
              <a:rPr lang="en-US" dirty="0">
                <a:solidFill>
                  <a:srgbClr val="0000FF"/>
                </a:solidFill>
              </a:rPr>
              <a:t>as specified </a:t>
            </a:r>
            <a:r>
              <a:rPr lang="en-US" dirty="0" smtClean="0">
                <a:solidFill>
                  <a:srgbClr val="0000FF"/>
                </a:solidFill>
              </a:rPr>
              <a:t>by dot11aiFILSBeaconMinimumInterval.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2100"/>
            <a:ext cx="7770813" cy="4876800"/>
          </a:xfrm>
          <a:noFill/>
        </p:spPr>
        <p:txBody>
          <a:bodyPr>
            <a:normAutofit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Motion-4: Insert 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rgbClr val="0000FF"/>
                </a:solidFill>
              </a:rPr>
              <a:t>The  FILS beacon frame shall at least include the information of  the SSID of the transmitting AP.</a:t>
            </a:r>
            <a:endParaRPr lang="en-US" sz="4500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  <a:cs typeface="+mn-cs"/>
              </a:rPr>
              <a:t>Seconder: </a:t>
            </a: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cs typeface="+mn-cs"/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  <a:cs typeface="+mn-cs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Abstain</a:t>
            </a:r>
            <a:r>
              <a:rPr lang="en-US" u="sng" dirty="0" smtClean="0">
                <a:solidFill>
                  <a:schemeClr val="tx1"/>
                </a:solidFill>
                <a:cs typeface="+mn-cs"/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  <a:cs typeface="+mn-cs"/>
              </a:rPr>
              <a:t>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0099"/>
          </a:xfrm>
        </p:spPr>
        <p:txBody>
          <a:bodyPr/>
          <a:lstStyle/>
          <a:p>
            <a:pPr lvl="0"/>
            <a:r>
              <a:rPr lang="en-US" sz="2400" dirty="0" smtClean="0"/>
              <a:t>Motions for proposed </a:t>
            </a:r>
            <a:r>
              <a:rPr lang="en-US" sz="2400" dirty="0"/>
              <a:t>t</a:t>
            </a:r>
            <a:r>
              <a:rPr lang="en-US" sz="2400" dirty="0" smtClean="0"/>
              <a:t>ext for SFD </a:t>
            </a:r>
            <a:br>
              <a:rPr lang="en-US" sz="2400" dirty="0" smtClean="0"/>
            </a:br>
            <a:r>
              <a:rPr lang="en-US" sz="2400" dirty="0" smtClean="0"/>
              <a:t>(for 2012-May meeting)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547155"/>
            <a:ext cx="7770813" cy="4876800"/>
          </a:xfrm>
          <a:noFill/>
        </p:spPr>
        <p:txBody>
          <a:bodyPr>
            <a:normAutofit fontScale="77500" lnSpcReduction="20000"/>
          </a:bodyPr>
          <a:lstStyle/>
          <a:p>
            <a:pPr marL="1023938" indent="-1023938">
              <a:spcAft>
                <a:spcPts val="600"/>
              </a:spcAft>
            </a:pPr>
            <a:r>
              <a:rPr lang="en-US" sz="2900" dirty="0" smtClean="0">
                <a:solidFill>
                  <a:schemeClr val="tx1"/>
                </a:solidFill>
              </a:rPr>
              <a:t>Motion-5: Insert the following text to Section 6.2.1 on page 7 of </a:t>
            </a:r>
            <a:r>
              <a:rPr lang="en-US" sz="2900" dirty="0" err="1" smtClean="0">
                <a:solidFill>
                  <a:schemeClr val="tx1"/>
                </a:solidFill>
              </a:rPr>
              <a:t>TGai</a:t>
            </a:r>
            <a:r>
              <a:rPr lang="en-US" sz="2900" dirty="0" smtClean="0">
                <a:solidFill>
                  <a:schemeClr val="tx1"/>
                </a:solidFill>
              </a:rPr>
              <a:t> SFD, 12/0151r7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accent2"/>
                </a:solidFill>
              </a:rPr>
              <a:t>The contents of the FILS beacon frame also include: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The current measurement pilot information elements plus time pointer fields to point to full/regular TBTT;  </a:t>
            </a:r>
            <a:endParaRPr lang="en-US" sz="4500" dirty="0" smtClean="0">
              <a:solidFill>
                <a:schemeClr val="accent2"/>
              </a:solidFill>
            </a:endParaRP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All the essential info for link setup </a:t>
            </a:r>
            <a:r>
              <a:rPr lang="en-US" dirty="0" smtClean="0">
                <a:solidFill>
                  <a:schemeClr val="accent2"/>
                </a:solidFill>
              </a:rPr>
              <a:t>so that the scanning STA does not need to wait for regular beacon or  probe request/response; and</a:t>
            </a:r>
          </a:p>
          <a:p>
            <a:pPr marL="341313" indent="-23177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Information of neighbor BSSs; Enabling the discovery of neighbor BSSs operating parameters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  <a:p>
            <a:pPr marL="0" indent="0">
              <a:spcAft>
                <a:spcPts val="600"/>
              </a:spcAft>
            </a:pPr>
            <a:r>
              <a:rPr lang="fi-FI" dirty="0" smtClean="0">
                <a:solidFill>
                  <a:schemeClr val="tx1"/>
                </a:solidFill>
              </a:rPr>
              <a:t>Mover: </a:t>
            </a:r>
            <a:endParaRPr lang="en-US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fi-FI" b="1" dirty="0" smtClean="0">
                <a:solidFill>
                  <a:schemeClr val="tx1"/>
                </a:solidFill>
              </a:rPr>
              <a:t>Seconder: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</a:endParaRPr>
          </a:p>
          <a:p>
            <a:pPr marL="6350" lvl="1" indent="-6350"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Results:    </a:t>
            </a:r>
            <a:r>
              <a:rPr lang="en-US" b="1" u="sng" dirty="0" smtClean="0">
                <a:solidFill>
                  <a:schemeClr val="tx1"/>
                </a:solidFill>
              </a:rPr>
              <a:t>Yes             </a:t>
            </a:r>
            <a:r>
              <a:rPr lang="en-US" b="1" dirty="0" smtClean="0">
                <a:solidFill>
                  <a:schemeClr val="tx1"/>
                </a:solidFill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</a:rPr>
              <a:t>No             </a:t>
            </a:r>
            <a:r>
              <a:rPr lang="en-US" b="1" dirty="0" smtClean="0">
                <a:solidFill>
                  <a:schemeClr val="tx1"/>
                </a:solidFill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</a:rPr>
              <a:t>Abstain</a:t>
            </a:r>
            <a:r>
              <a:rPr lang="en-US" u="sng" dirty="0" smtClean="0">
                <a:solidFill>
                  <a:schemeClr val="tx1"/>
                </a:solidFill>
              </a:rPr>
              <a:t>________     </a:t>
            </a:r>
            <a:r>
              <a:rPr lang="en-US" b="1" u="sng" dirty="0" smtClean="0">
                <a:solidFill>
                  <a:schemeClr val="tx1"/>
                </a:solidFill>
              </a:rPr>
              <a:t>            </a:t>
            </a:r>
          </a:p>
          <a:p>
            <a:pPr marL="6350" lvl="1" indent="-6350">
              <a:spcAft>
                <a:spcPts val="600"/>
              </a:spcAft>
            </a:pPr>
            <a:endParaRPr lang="en-US" b="1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text to be inserted in </a:t>
            </a:r>
            <a:r>
              <a:rPr lang="en-US" dirty="0" err="1" smtClean="0"/>
              <a:t>TGai</a:t>
            </a:r>
            <a:r>
              <a:rPr lang="en-US" dirty="0" smtClean="0"/>
              <a:t> Specification Framework Document (SFD) regarding 802.11ai passive scanning improvements.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document is also a place holder to keep track of passive scanning improvement related discussions.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sz="2000" u="sng" dirty="0" smtClean="0">
                <a:solidFill>
                  <a:srgbClr val="0000FF"/>
                </a:solidFill>
              </a:rPr>
              <a:t>(Notes: The main differences from 12/0406r1 to 12/0406r2 are the additions of Slide 11 to 15. Also, further technical discussions are expected before and during 2012-May meeting.)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, KDDI, Nokia, </a:t>
            </a:r>
            <a:r>
              <a:rPr lang="en-GB" dirty="0" err="1" smtClean="0"/>
              <a:t>Huawei</a:t>
            </a:r>
            <a:r>
              <a:rPr lang="en-GB" dirty="0" smtClean="0"/>
              <a:t>, Intel, </a:t>
            </a:r>
            <a:r>
              <a:rPr lang="en-GB" dirty="0" err="1" smtClean="0"/>
              <a:t>Qcomm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32650504"/>
              </p:ext>
            </p:extLst>
          </p:nvPr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105400" y="6515100"/>
            <a:ext cx="3436938" cy="17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InterDigital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KDDI, Nokia,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Intel,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Qcomm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Background, related contributions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12/0191r0: Call for Contributions to the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Specification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Framework Document (SFD);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12/0151r2: Approved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 initial document; (12/0151r3 with page numbers)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Multiple contributions have been submitted to 802.11ai TG regarding passive scanning improvements, e.g.,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11-12-0277-00-00ai-hybrid-scanning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11-12-0239-01-00ai-passive-scanning-enhancements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11-12-0288-00-00ai-passive-scanning-requirement-for-sfd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11-12-0042-01-00ai-fils-beacon-proposal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11-12-0292-00-00ai-beacon-pointer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/>
              <a:t>Open issues for FILS enhanced passive scanning  (further discussion needed /ongoing)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 addition to regular/full beacon transmissions, a </a:t>
            </a:r>
            <a:r>
              <a:rPr lang="en-US" sz="2800" dirty="0">
                <a:solidFill>
                  <a:schemeClr val="tx1"/>
                </a:solidFill>
              </a:rPr>
              <a:t>smaller frame </a:t>
            </a:r>
            <a:r>
              <a:rPr lang="en-US" sz="2800" dirty="0" smtClean="0">
                <a:solidFill>
                  <a:schemeClr val="tx1"/>
                </a:solidFill>
              </a:rPr>
              <a:t>is </a:t>
            </a:r>
            <a:r>
              <a:rPr lang="en-US" sz="2800" dirty="0">
                <a:solidFill>
                  <a:schemeClr val="tx1"/>
                </a:solidFill>
              </a:rPr>
              <a:t>transmitted more </a:t>
            </a:r>
            <a:r>
              <a:rPr lang="en-US" sz="2800" dirty="0" smtClean="0">
                <a:solidFill>
                  <a:schemeClr val="tx1"/>
                </a:solidFill>
              </a:rPr>
              <a:t>frequently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smaller frame provides AP/Network information for initial link setup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type of the frequently transmitted smaller MAC frame: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(Modified) Measurement Pilot frame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Newly designed management frame, e.g., Sub-beacon / FILS beacon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Beacon frame with very restricted inclusion of information elements, i.e., only the essential info for link setup,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 smtClean="0"/>
              <a:t>Open issues for FILS enhanced passive </a:t>
            </a:r>
            <a:r>
              <a:rPr lang="en-US" sz="2400" dirty="0"/>
              <a:t>s</a:t>
            </a:r>
            <a:r>
              <a:rPr lang="en-US" sz="2400" dirty="0" smtClean="0"/>
              <a:t>canning  (further discussion needed /ongoing</a:t>
            </a:r>
            <a:r>
              <a:rPr lang="en-US" sz="2400" dirty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Contents </a:t>
            </a:r>
            <a:r>
              <a:rPr lang="en-US" sz="2800" dirty="0">
                <a:solidFill>
                  <a:schemeClr val="tx1"/>
                </a:solidFill>
              </a:rPr>
              <a:t>of such smaller/more-frequent MAC frame: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SSID only;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current measurement pilot information elements plus some optional sub-elements;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 current measurement pilot information elements plus time pointer fields to point to </a:t>
            </a:r>
            <a:r>
              <a:rPr lang="en-US" sz="2400" dirty="0" smtClean="0">
                <a:solidFill>
                  <a:schemeClr val="tx1"/>
                </a:solidFill>
              </a:rPr>
              <a:t>full/regular </a:t>
            </a:r>
            <a:r>
              <a:rPr lang="en-US" sz="2400" dirty="0">
                <a:solidFill>
                  <a:schemeClr val="tx1"/>
                </a:solidFill>
              </a:rPr>
              <a:t>TBTT;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All the essential info for link setup so that the scanning STA does not need to wait for regular beacon or  probe request/response;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Information of </a:t>
            </a:r>
            <a:r>
              <a:rPr lang="fi-FI" sz="2400" dirty="0" smtClean="0">
                <a:solidFill>
                  <a:schemeClr val="tx1"/>
                </a:solidFill>
              </a:rPr>
              <a:t>neighbor BSSs</a:t>
            </a:r>
            <a:r>
              <a:rPr lang="fi-FI" sz="2400" dirty="0">
                <a:solidFill>
                  <a:schemeClr val="tx1"/>
                </a:solidFill>
              </a:rPr>
              <a:t>; Enabling the discovery of </a:t>
            </a:r>
            <a:r>
              <a:rPr lang="fi-FI" sz="2400" dirty="0" smtClean="0">
                <a:solidFill>
                  <a:schemeClr val="tx1"/>
                </a:solidFill>
              </a:rPr>
              <a:t>neighbor BSSs operating parameters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2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/>
              <a:t>Open issues for FILS enhanced passive scanning  (further discussion needed /ongoing)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Transmission intervals of smaller/more-frequent MAC frame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The frame is transmitted after target transmission time 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The frame is transmitted if AP has not transmitted a Beacon, Probe Response or Measurement Pilot frame within a duration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fi-FI" sz="2400" dirty="0">
                <a:solidFill>
                  <a:schemeClr val="tx1"/>
                </a:solidFill>
              </a:rPr>
              <a:t>The frame </a:t>
            </a:r>
            <a:r>
              <a:rPr lang="fi-FI" sz="2400" dirty="0" smtClean="0">
                <a:solidFill>
                  <a:schemeClr val="tx1"/>
                </a:solidFill>
              </a:rPr>
              <a:t>is transmitted </a:t>
            </a:r>
            <a:r>
              <a:rPr lang="fi-FI" sz="2400" dirty="0">
                <a:solidFill>
                  <a:schemeClr val="tx1"/>
                </a:solidFill>
              </a:rPr>
              <a:t>if AP has not transmitted </a:t>
            </a:r>
            <a:r>
              <a:rPr lang="fi-FI" sz="2400" dirty="0" smtClean="0">
                <a:solidFill>
                  <a:schemeClr val="tx1"/>
                </a:solidFill>
              </a:rPr>
              <a:t>or received a </a:t>
            </a:r>
            <a:r>
              <a:rPr lang="fi-FI" sz="2400" dirty="0">
                <a:solidFill>
                  <a:schemeClr val="tx1"/>
                </a:solidFill>
              </a:rPr>
              <a:t>Beacon, Probe Response or Measurement Pilot </a:t>
            </a:r>
            <a:r>
              <a:rPr lang="fi-FI" sz="2400" dirty="0" smtClean="0">
                <a:solidFill>
                  <a:schemeClr val="tx1"/>
                </a:solidFill>
              </a:rPr>
              <a:t>containing its parameters within </a:t>
            </a:r>
            <a:r>
              <a:rPr lang="fi-FI" sz="2400" dirty="0">
                <a:solidFill>
                  <a:schemeClr val="tx1"/>
                </a:solidFill>
              </a:rPr>
              <a:t>a duration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lvl="2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1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fi-FI" dirty="0" smtClean="0"/>
              <a:t>The group agreed on the objectives of the passive scanning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 smtClean="0"/>
              <a:t>As shown in the following slides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dirty="0"/>
              <a:t>The discussions to understand and to analyse the operation of the passive scanning mechanisms is ongoing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/>
              <a:t>Target is to understand and review the details of the open issues and look for possibilities to merge the proposals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fi-FI" dirty="0" smtClean="0"/>
              <a:t>Target is to compare the proposals against the objective for enhanced passive scanning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572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239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The objectives of  802.11ai enhanced passive scanning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914900"/>
          </a:xfrm>
        </p:spPr>
        <p:txBody>
          <a:bodyPr>
            <a:normAutofit/>
          </a:bodyPr>
          <a:lstStyle/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fi-FI" sz="2800" b="1" dirty="0" smtClean="0"/>
              <a:t>To enable faster AP discovery</a:t>
            </a:r>
          </a:p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/>
              <a:t>To optimize the wireless medium occupancy </a:t>
            </a:r>
            <a:r>
              <a:rPr lang="en-US" sz="2800" b="1" dirty="0"/>
              <a:t>of </a:t>
            </a:r>
            <a:r>
              <a:rPr lang="en-US" sz="2800" b="1" dirty="0" smtClean="0"/>
              <a:t>the scanning related MAC frames </a:t>
            </a:r>
          </a:p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/>
              <a:t>To reduce power consumption of the passive scanning non-AP STAs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 KDDI, Nokia, </a:t>
            </a:r>
            <a:r>
              <a:rPr lang="en-GB" sz="1200" dirty="0" err="1" smtClean="0">
                <a:solidFill>
                  <a:schemeClr val="tx1"/>
                </a:solidFill>
              </a:rPr>
              <a:t>Huawei</a:t>
            </a:r>
            <a:r>
              <a:rPr lang="en-GB" sz="1200" dirty="0" smtClean="0">
                <a:solidFill>
                  <a:schemeClr val="tx1"/>
                </a:solidFill>
              </a:rPr>
              <a:t>, Intel, </a:t>
            </a:r>
            <a:r>
              <a:rPr lang="en-GB" sz="1200" dirty="0" err="1" smtClean="0">
                <a:solidFill>
                  <a:schemeClr val="tx1"/>
                </a:solidFill>
              </a:rPr>
              <a:t>Qcomm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5524</TotalTime>
  <Words>1340</Words>
  <Application>Microsoft Macintosh PowerPoint</Application>
  <PresentationFormat>On-screen Show (4:3)</PresentationFormat>
  <Paragraphs>192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Proposed SFD Text for 802.11ai Passive Scanning Improvement</vt:lpstr>
      <vt:lpstr>Abstract</vt:lpstr>
      <vt:lpstr>Slide 3</vt:lpstr>
      <vt:lpstr>Slide 4</vt:lpstr>
      <vt:lpstr>Open issues for FILS enhanced passive scanning  (further discussion needed /ongoing) </vt:lpstr>
      <vt:lpstr>Open issues for FILS enhanced passive scanning  (further discussion needed /ongoing) </vt:lpstr>
      <vt:lpstr>Open issues for FILS enhanced passive scanning  (further discussion needed /ongoing) </vt:lpstr>
      <vt:lpstr>Next steps</vt:lpstr>
      <vt:lpstr>The objectives of  802.11ai enhanced passive scanning</vt:lpstr>
      <vt:lpstr>Motion for proposed text for SFD  (in 2012-March meeting) </vt:lpstr>
      <vt:lpstr>Motions for proposed text for SFD  (for 2012-May meeting) </vt:lpstr>
      <vt:lpstr>Motions for proposed text for SFD  (for 2012-May meeting) </vt:lpstr>
      <vt:lpstr>Motions for proposed text for SFD  (for 2012-May meeting) </vt:lpstr>
      <vt:lpstr>Motions for proposed text for SFD  (for 2012-May meeting) </vt:lpstr>
      <vt:lpstr>Motions for proposed text for SFD  (for 2012-May meeting) </vt:lpstr>
    </vt:vector>
  </TitlesOfParts>
  <Company>Microsoft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SFD Text for 802.11ai Passive Scanning Improvement</dc:title>
  <dc:subject>version 3</dc:subject>
  <dc:creator>LeiW</dc:creator>
  <cp:lastModifiedBy>LeiW</cp:lastModifiedBy>
  <cp:revision>207</cp:revision>
  <cp:lastPrinted>1601-01-01T00:00:00Z</cp:lastPrinted>
  <dcterms:created xsi:type="dcterms:W3CDTF">2012-01-06T05:35:07Z</dcterms:created>
  <dcterms:modified xsi:type="dcterms:W3CDTF">2012-05-11T19:56:10Z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  <property fmtid="{D5CDD505-2E9C-101B-9397-08002B2CF9AE}" pid="3" name="TitusGUID">
    <vt:lpwstr>3791fbff-8afd-4c67-9231-19dfecf1f9b3</vt:lpwstr>
  </property>
  <property fmtid="{D5CDD505-2E9C-101B-9397-08002B2CF9AE}" pid="4" name="NokiaConfidentiality">
    <vt:lpwstr>Public</vt:lpwstr>
  </property>
</Properties>
</file>