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9" r:id="rId4"/>
    <p:sldId id="270" r:id="rId5"/>
    <p:sldId id="27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e2ong" initials="ehon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8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2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802.11-12/0239r1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9994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802.11-12/0239r1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ftr" idx="4"/>
          </p:nvPr>
        </p:nvSpPr>
        <p:spPr bwMode="auto">
          <a:xfrm>
            <a:off x="3482980" y="9059862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09805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802.11-12/0239r1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802.11-12/0239r1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ln/>
        </p:spPr>
        <p:txBody>
          <a:bodyPr/>
          <a:lstStyle/>
          <a:p>
            <a:r>
              <a:rPr lang="en-US" smtClean="0"/>
              <a:t>Jarkko Kneckt (Nokia)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0274r0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Times"/>
                <a:cs typeface="Times"/>
              </a:rPr>
              <a:t>Proposed Requirements for </a:t>
            </a:r>
            <a:r>
              <a:rPr lang="en-GB" dirty="0" err="1" smtClean="0">
                <a:latin typeface="Times"/>
                <a:cs typeface="Times"/>
              </a:rPr>
              <a:t>TGai</a:t>
            </a:r>
            <a:r>
              <a:rPr lang="en-GB" dirty="0" smtClean="0">
                <a:latin typeface="Times"/>
                <a:cs typeface="Times"/>
              </a:rPr>
              <a:t> SFD to Support FILS with Legacy </a:t>
            </a:r>
            <a:r>
              <a:rPr lang="en-GB" dirty="0" err="1" smtClean="0">
                <a:latin typeface="Times"/>
                <a:cs typeface="Times"/>
              </a:rPr>
              <a:t>STAs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4364564"/>
              </p:ext>
            </p:extLst>
          </p:nvPr>
        </p:nvGraphicFramePr>
        <p:xfrm>
          <a:off x="501650" y="2987675"/>
          <a:ext cx="8089900" cy="2803525"/>
        </p:xfrm>
        <a:graphic>
          <a:graphicData uri="http://schemas.openxmlformats.org/presentationml/2006/ole">
            <p:oleObj spid="_x0000_s3145" name="Document" r:id="rId4" imgW="8255000" imgH="28702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5022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sz="3200" b="0" dirty="0" smtClean="0">
                <a:latin typeface="Times"/>
                <a:cs typeface="Times"/>
              </a:rPr>
              <a:t>The draft specification shall assure that the modifications in the protocol will also benefit the operation of legacy </a:t>
            </a:r>
            <a:r>
              <a:rPr lang="en-US" sz="3200" b="0" dirty="0" err="1" smtClean="0">
                <a:latin typeface="Times"/>
                <a:cs typeface="Times"/>
              </a:rPr>
              <a:t>STAs</a:t>
            </a:r>
            <a:r>
              <a:rPr lang="en-US" sz="3200" b="0" dirty="0" smtClean="0">
                <a:latin typeface="Times"/>
                <a:cs typeface="Times"/>
              </a:rPr>
              <a:t> </a:t>
            </a:r>
          </a:p>
          <a:p>
            <a:pPr>
              <a:buFont typeface="Arial"/>
              <a:buChar char="•"/>
            </a:pPr>
            <a:r>
              <a:rPr lang="en-US" sz="3200" b="0" dirty="0" smtClean="0">
                <a:latin typeface="Times"/>
                <a:cs typeface="Times"/>
              </a:rPr>
              <a:t>The draft specification shall support a mode that reduces AP discovery latency via changes in AP protocol behavior only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More Legacy </a:t>
            </a:r>
            <a:r>
              <a:rPr lang="en-US" dirty="0" err="1" smtClean="0">
                <a:latin typeface="Times"/>
                <a:cs typeface="Times"/>
              </a:rPr>
              <a:t>STAs</a:t>
            </a:r>
            <a:r>
              <a:rPr lang="en-US" dirty="0" smtClean="0">
                <a:latin typeface="Times"/>
                <a:cs typeface="Times"/>
              </a:rPr>
              <a:t> than 11ai </a:t>
            </a:r>
            <a:r>
              <a:rPr lang="en-US" dirty="0" err="1" smtClean="0">
                <a:latin typeface="Times"/>
                <a:cs typeface="Times"/>
              </a:rPr>
              <a:t>STAs</a:t>
            </a:r>
            <a:r>
              <a:rPr lang="en-US" dirty="0" smtClean="0">
                <a:latin typeface="Times"/>
                <a:cs typeface="Times"/>
              </a:rPr>
              <a:t> in a Hot Spot Network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>
                <a:latin typeface="Times"/>
                <a:cs typeface="Times"/>
              </a:rPr>
              <a:t>In a realistic environment, legacy STA will be present in large numbers, and their link setup latency needs to be improved as well.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Otherwise, they will also compete with 11ai </a:t>
            </a:r>
            <a:r>
              <a:rPr lang="en-US" sz="2400" dirty="0" err="1" smtClean="0">
                <a:latin typeface="Times"/>
                <a:cs typeface="Times"/>
              </a:rPr>
              <a:t>STAs</a:t>
            </a:r>
            <a:r>
              <a:rPr lang="en-US" sz="2400" dirty="0" smtClean="0">
                <a:latin typeface="Times"/>
                <a:cs typeface="Times"/>
              </a:rPr>
              <a:t> for link setup through less efficient channel access.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Furthermore, if </a:t>
            </a:r>
            <a:r>
              <a:rPr lang="en-US" sz="2400" dirty="0" err="1" smtClean="0">
                <a:latin typeface="Times"/>
                <a:cs typeface="Times"/>
              </a:rPr>
              <a:t>TGai</a:t>
            </a:r>
            <a:r>
              <a:rPr lang="en-US" sz="2400" dirty="0" smtClean="0">
                <a:latin typeface="Times"/>
                <a:cs typeface="Times"/>
              </a:rPr>
              <a:t> gives preferential treatment to 11ai </a:t>
            </a:r>
            <a:r>
              <a:rPr lang="en-US" sz="2400" dirty="0" err="1" smtClean="0">
                <a:latin typeface="Times"/>
                <a:cs typeface="Times"/>
              </a:rPr>
              <a:t>STAs</a:t>
            </a:r>
            <a:r>
              <a:rPr lang="en-US" sz="2400" dirty="0" smtClean="0">
                <a:latin typeface="Times"/>
                <a:cs typeface="Times"/>
              </a:rPr>
              <a:t> at the expense of legacy </a:t>
            </a:r>
            <a:r>
              <a:rPr lang="en-US" sz="2400" dirty="0" err="1" smtClean="0">
                <a:latin typeface="Times"/>
                <a:cs typeface="Times"/>
              </a:rPr>
              <a:t>STAs</a:t>
            </a:r>
            <a:r>
              <a:rPr lang="en-US" sz="2400" dirty="0" smtClean="0">
                <a:latin typeface="Times"/>
                <a:cs typeface="Times"/>
              </a:rPr>
              <a:t>, transition to 11ai will be slow because deployment can not be incremental.</a:t>
            </a:r>
            <a:endParaRPr lang="en-US" sz="2400" dirty="0" smtClean="0">
              <a:latin typeface="Times"/>
              <a:cs typeface="Time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90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latin typeface="Times"/>
                <a:cs typeface="Times"/>
              </a:rPr>
              <a:t>Motion 1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Insert </a:t>
            </a:r>
            <a:r>
              <a:rPr lang="en-US" sz="2400" dirty="0" smtClean="0">
                <a:latin typeface="Times"/>
                <a:cs typeface="Times"/>
              </a:rPr>
              <a:t>the following text in section 5, Fast Network Discovery</a:t>
            </a:r>
          </a:p>
          <a:p>
            <a:pPr lvl="2">
              <a:buFont typeface="Arial"/>
              <a:buChar char="•"/>
            </a:pPr>
            <a:r>
              <a:rPr lang="en-US" sz="2400" dirty="0" err="1" smtClean="0">
                <a:latin typeface="Times"/>
                <a:cs typeface="Times"/>
              </a:rPr>
              <a:t>R.xx</a:t>
            </a:r>
            <a:r>
              <a:rPr lang="en-US" sz="2400" dirty="0" smtClean="0">
                <a:latin typeface="Times"/>
                <a:cs typeface="Times"/>
              </a:rPr>
              <a:t>: The draft specification shall assure that the protocol can also reduce Network Discovery latency of legacy </a:t>
            </a:r>
            <a:r>
              <a:rPr lang="en-US" sz="2400" dirty="0" err="1" smtClean="0">
                <a:latin typeface="Times"/>
                <a:cs typeface="Times"/>
              </a:rPr>
              <a:t>STAs</a:t>
            </a:r>
            <a:r>
              <a:rPr lang="en-US" sz="2400" dirty="0" smtClean="0">
                <a:solidFill>
                  <a:srgbClr val="FF0000"/>
                </a:solidFill>
                <a:latin typeface="Times"/>
                <a:cs typeface="Times"/>
              </a:rPr>
              <a:t>.</a:t>
            </a:r>
            <a:endParaRPr lang="en-US" sz="2400" dirty="0" smtClean="0">
              <a:solidFill>
                <a:srgbClr val="FF0000"/>
              </a:solidFill>
              <a:latin typeface="Times"/>
              <a:cs typeface="Times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Times"/>
                <a:cs typeface="Times"/>
              </a:rPr>
              <a:t>Motion 2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Insert </a:t>
            </a:r>
            <a:r>
              <a:rPr lang="en-US" sz="2400" dirty="0" smtClean="0">
                <a:latin typeface="Times"/>
                <a:cs typeface="Times"/>
              </a:rPr>
              <a:t>the following text in section 5.1, AP Discovery</a:t>
            </a:r>
          </a:p>
          <a:p>
            <a:pPr marL="1200150" lvl="3" indent="-342900">
              <a:buFont typeface="Arial"/>
              <a:buChar char="•"/>
            </a:pPr>
            <a:r>
              <a:rPr lang="en-US" sz="2400" dirty="0" err="1" smtClean="0">
                <a:latin typeface="Times"/>
                <a:cs typeface="Times"/>
              </a:rPr>
              <a:t>R.yy</a:t>
            </a:r>
            <a:r>
              <a:rPr lang="en-US" sz="2400" dirty="0" smtClean="0">
                <a:latin typeface="Times"/>
                <a:cs typeface="Times"/>
              </a:rPr>
              <a:t>: The draft specification shall define a mandatory mode that reduces AP discovery latency via changes in AP protocol behavior </a:t>
            </a:r>
            <a:r>
              <a:rPr lang="en-US" sz="2400" dirty="0" smtClean="0">
                <a:latin typeface="Times"/>
                <a:cs typeface="Times"/>
              </a:rPr>
              <a:t>only</a:t>
            </a:r>
            <a:endParaRPr lang="en-US" sz="1400" dirty="0" smtClean="0">
              <a:latin typeface="Times"/>
              <a:cs typeface="Time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90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/>
                <a:cs typeface="Times"/>
              </a:rPr>
              <a:t>Straw poll from 2012/01 Jacksonville meeting  11-11/1628r4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>
                <a:latin typeface="Times"/>
                <a:cs typeface="Times"/>
              </a:rPr>
              <a:t>Straw Poll 1:  Do you support  to add the following into section 5 “Fast Network Discovery” of the </a:t>
            </a:r>
            <a:r>
              <a:rPr lang="en-US" sz="2800" dirty="0" err="1" smtClean="0">
                <a:latin typeface="Times"/>
                <a:cs typeface="Times"/>
              </a:rPr>
              <a:t>TGai</a:t>
            </a:r>
            <a:r>
              <a:rPr lang="en-US" sz="2800" dirty="0" smtClean="0">
                <a:latin typeface="Times"/>
                <a:cs typeface="Times"/>
              </a:rPr>
              <a:t> spec framework document: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Insert in 5.x AP Discovery. AP may support a  mechanism which reduces AP discovery latency via changes in AP protocol behavior.</a:t>
            </a:r>
          </a:p>
          <a:p>
            <a:pPr lvl="1">
              <a:buFont typeface="Arial"/>
              <a:buChar char="•"/>
            </a:pPr>
            <a:r>
              <a:rPr lang="en-US" sz="2400" dirty="0" smtClean="0">
                <a:latin typeface="Times"/>
                <a:cs typeface="Times"/>
              </a:rPr>
              <a:t>Y/N/A: 7/7/11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2012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88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Chao-Chun Wang, James Yee,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90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11815</TotalTime>
  <Words>391</Words>
  <Application>Microsoft Macintosh PowerPoint</Application>
  <PresentationFormat>On-screen Show (4:3)</PresentationFormat>
  <Paragraphs>44</Paragraphs>
  <Slides>5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97 - 2004 Document</vt:lpstr>
      <vt:lpstr>Proposed Requirements for TGai SFD to Support FILS with Legacy STAs</vt:lpstr>
      <vt:lpstr>Abstract</vt:lpstr>
      <vt:lpstr>More Legacy STAs than 11ai STAs in a Hot Spot Network </vt:lpstr>
      <vt:lpstr>Proposed Text for SFD</vt:lpstr>
      <vt:lpstr>Straw poll from 2012/01 Jacksonville meeting  11-11/1628r4</vt:lpstr>
    </vt:vector>
  </TitlesOfParts>
  <Company>NOKIA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Scanning Enhancements</dc:title>
  <dc:creator>Kneckt Jarkko (Nokia-NRC/Helsinki)</dc:creator>
  <cp:lastModifiedBy>Chao-Chun Wang</cp:lastModifiedBy>
  <cp:revision>142</cp:revision>
  <cp:lastPrinted>1601-01-01T00:00:00Z</cp:lastPrinted>
  <dcterms:created xsi:type="dcterms:W3CDTF">2012-03-13T21:56:51Z</dcterms:created>
  <dcterms:modified xsi:type="dcterms:W3CDTF">2012-03-13T22:49:55Z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2bfa7d57-345c-448f-ae5d-7aa1e273845a</vt:lpwstr>
  </property>
  <property fmtid="{D5CDD505-2E9C-101B-9397-08002B2CF9AE}" pid="3" name="NokiaConfidentiality">
    <vt:lpwstr>Public</vt:lpwstr>
  </property>
</Properties>
</file>