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70" r:id="rId3"/>
    <p:sldId id="279" r:id="rId4"/>
    <p:sldId id="257" r:id="rId5"/>
    <p:sldId id="289" r:id="rId6"/>
    <p:sldId id="290" r:id="rId7"/>
    <p:sldId id="291" r:id="rId8"/>
    <p:sldId id="280" r:id="rId9"/>
    <p:sldId id="295" r:id="rId10"/>
    <p:sldId id="296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461" autoAdjust="0"/>
    <p:restoredTop sz="96229" autoAdjust="0"/>
  </p:normalViewPr>
  <p:slideViewPr>
    <p:cSldViewPr>
      <p:cViewPr varScale="1">
        <p:scale>
          <a:sx n="91" d="100"/>
          <a:sy n="91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288" y="-120"/>
      </p:cViewPr>
      <p:guideLst>
        <p:guide orient="horz" pos="2923"/>
        <p:guide pos="218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E631BB95-30F2-4C25-9E3A-F1194980D2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556490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B2088AE4-128F-4ED2-9681-A3F3CB0AA4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2909760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dirty="0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dirty="0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dirty="0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dirty="0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  <a:ln>
            <a:solidFill>
              <a:schemeClr val="bg1"/>
            </a:solidFill>
          </a:ln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395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395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395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395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32409" y="6475413"/>
            <a:ext cx="2311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Jae-Hyung Song, LG Electronics Inc.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BCC9D43-93F7-41AE-95F3-940CC9707E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1978026" y="260776"/>
            <a:ext cx="64643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err="1" smtClean="0">
                <a:solidFill>
                  <a:schemeClr val="tx1"/>
                </a:solidFill>
              </a:rPr>
              <a:t>doc.:IEEE</a:t>
            </a:r>
            <a:r>
              <a:rPr lang="en-US" sz="1800" b="1" dirty="0" smtClean="0">
                <a:solidFill>
                  <a:schemeClr val="tx1"/>
                </a:solidFill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</a:rPr>
              <a:t>802.11-12/0258r6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1" name="Rectangle 4"/>
          <p:cNvSpPr txBox="1">
            <a:spLocks noChangeArrowheads="1"/>
          </p:cNvSpPr>
          <p:nvPr userDrawn="1"/>
        </p:nvSpPr>
        <p:spPr bwMode="auto">
          <a:xfrm>
            <a:off x="533400" y="304800"/>
            <a:ext cx="289560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May 2012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Kiseon.ryu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1470025"/>
          </a:xfrm>
        </p:spPr>
        <p:txBody>
          <a:bodyPr/>
          <a:lstStyle/>
          <a:p>
            <a:r>
              <a:rPr lang="en-US" dirty="0" smtClean="0"/>
              <a:t>Reducing Probe Responses for faster AP discovery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914400" y="3048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3908174" y="2743200"/>
            <a:ext cx="11272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May 2012</a:t>
            </a:r>
            <a:endParaRPr lang="en-US" sz="1800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794119769"/>
              </p:ext>
            </p:extLst>
          </p:nvPr>
        </p:nvGraphicFramePr>
        <p:xfrm>
          <a:off x="685800" y="3581400"/>
          <a:ext cx="7924800" cy="264096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Giwon Park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R&amp;D Complex 533, Hogye-1dong, </a:t>
                      </a: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Dongan-Gu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 Anyang, </a:t>
                      </a: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Kyungki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 431-749, Korea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+82-31-450-1879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  <a:hlinkClick r:id="rId3"/>
                        </a:rPr>
                        <a:t>giwon.park@lge.com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Jinsam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Kwak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altLang="ko-KR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R&amp;D Complex 533, Hogye-1dong, </a:t>
                      </a: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Dongan-Gu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 Anyang, </a:t>
                      </a:r>
                      <a:r>
                        <a:rPr kumimoji="0" lang="en-US" altLang="ko-KR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Kyungki</a:t>
                      </a: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 431-749, Korea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+82-31-450-7902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  <a:hlinkClick r:id="rId3"/>
                        </a:rPr>
                        <a:t>Jinsam.kwak@lge.com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Ryu</a:t>
                      </a: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</a:p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10225 Willow Creek Rd, San Diego, CA, 92131,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+1 (858)-635-5209</a:t>
                      </a: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  <a:hlinkClick r:id="rId3"/>
                        </a:rPr>
                        <a:t>Kiseon.ryu@lge.com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Jarkko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Kneckt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Mika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Kasslin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Gabor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Bajko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, Eng-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Hwee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Ong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宋体" pitchFamily="2" charset="-122"/>
                          <a:cs typeface="Times New Roman" pitchFamily="18" charset="0"/>
                        </a:rPr>
                        <a:t>Nokia	</a:t>
                      </a: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Itämerenkatu 9, 00180 Helsinki Finland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zh-CN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705" marR="52705" marT="825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  <a:hlinkClick r:id="rId3"/>
                        </a:rPr>
                        <a:t>Jarkko.Kneckt@nokia.com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2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Move to add the following text to the clause 6 of the specification framework document:</a:t>
            </a:r>
            <a:endParaRPr lang="ko-KR" altLang="en-US" dirty="0" smtClean="0"/>
          </a:p>
          <a:p>
            <a:endParaRPr lang="en-US" dirty="0" smtClean="0"/>
          </a:p>
          <a:p>
            <a:pPr algn="just">
              <a:spcAft>
                <a:spcPts val="0"/>
              </a:spcAft>
              <a:buNone/>
            </a:pPr>
            <a:r>
              <a:rPr lang="en-US" dirty="0" smtClean="0">
                <a:ea typeface="맑은 고딕"/>
              </a:rPr>
              <a:t>6.1.9 Probe Response filtering</a:t>
            </a:r>
          </a:p>
          <a:p>
            <a:pPr algn="just">
              <a:spcAft>
                <a:spcPts val="0"/>
              </a:spcAft>
              <a:buNone/>
            </a:pPr>
            <a:r>
              <a:rPr lang="en-US" b="0" dirty="0" smtClean="0">
                <a:ea typeface="맑은 고딕"/>
              </a:rPr>
              <a:t>According to the Signal quality threshold (i.e., RCPI, RSNI) indicated in received Probe Request, AP may not send the Probe Response to STA which sent the Probe Request.  </a:t>
            </a: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1800" dirty="0" smtClean="0"/>
              <a:t>Moved 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idx="1"/>
          </p:nvPr>
        </p:nvSpPr>
        <p:spPr>
          <a:xfrm>
            <a:off x="762000" y="2590800"/>
            <a:ext cx="7772400" cy="1752600"/>
          </a:xfrm>
        </p:spPr>
        <p:txBody>
          <a:bodyPr/>
          <a:lstStyle/>
          <a:p>
            <a:pPr marL="0" indent="0">
              <a:buNone/>
            </a:pPr>
            <a:r>
              <a:rPr lang="en-GB" sz="2800" b="0" dirty="0" smtClean="0"/>
              <a:t>The submission proposes a general framework to improve the AP discovery for fast initial link set up.</a:t>
            </a:r>
            <a:endParaRPr lang="en-US" sz="2800" b="0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TGai PAR &amp; 5C 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US" altLang="ja-JP" dirty="0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11917770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44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87739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>
            <a:normAutofit/>
          </a:bodyPr>
          <a:lstStyle/>
          <a:p>
            <a:r>
              <a:rPr lang="en-US" dirty="0" smtClean="0"/>
              <a:t>A number of proposals suggests methods to reduce the number of probe responses</a:t>
            </a:r>
          </a:p>
          <a:p>
            <a:pPr lvl="1"/>
            <a:r>
              <a:rPr lang="en-US" dirty="0" smtClean="0"/>
              <a:t>Most of the proposals focus on filtering mechanisms based on the network identity that the AP of interest belongs to</a:t>
            </a:r>
          </a:p>
          <a:p>
            <a:pPr lvl="1"/>
            <a:r>
              <a:rPr lang="en-US" dirty="0" smtClean="0"/>
              <a:t>While conflicting methods require a careful examination by the TG, most of the methods can be integrated in a structure manner</a:t>
            </a:r>
          </a:p>
          <a:p>
            <a:pPr lvl="1"/>
            <a:r>
              <a:rPr lang="en-US" dirty="0" smtClean="0"/>
              <a:t>However, there are possibly more filtering items that need to be included, considering user’s preference</a:t>
            </a:r>
          </a:p>
          <a:p>
            <a:pPr lvl="1"/>
            <a:r>
              <a:rPr lang="en-US" dirty="0" smtClean="0"/>
              <a:t>Two other filtering mechanisms are introduced in this perspective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772400" cy="533400"/>
          </a:xfrm>
        </p:spPr>
        <p:txBody>
          <a:bodyPr/>
          <a:lstStyle/>
          <a:p>
            <a:r>
              <a:rPr lang="en-US" dirty="0" smtClean="0"/>
              <a:t>Probe Response Filtering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85860"/>
            <a:ext cx="7772400" cy="542928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Proposals until today</a:t>
            </a:r>
          </a:p>
          <a:p>
            <a:pPr lvl="1"/>
            <a:r>
              <a:rPr lang="en-US" dirty="0" smtClean="0"/>
              <a:t>Filtering criteria proposed until today can be categorized as following: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Whist list: </a:t>
            </a:r>
            <a:r>
              <a:rPr lang="de-DE" dirty="0" smtClean="0"/>
              <a:t>The list specifies the HESSIDs, Mesh IDs, SSIDs and BSSIDs that prefer the request.</a:t>
            </a:r>
            <a:endParaRPr lang="en-US" dirty="0" smtClean="0"/>
          </a:p>
          <a:p>
            <a:pPr lvl="1"/>
            <a:r>
              <a:rPr lang="en-US" dirty="0" smtClean="0"/>
              <a:t>Black list: </a:t>
            </a:r>
            <a:r>
              <a:rPr lang="de-DE" dirty="0" smtClean="0"/>
              <a:t>The list specifies the HESSIDs, Mesh IDs, SSIDs and BSSIDs that ignore the request.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308100" y="2143116"/>
          <a:ext cx="6529388" cy="3171825"/>
        </p:xfrm>
        <a:graphic>
          <a:graphicData uri="http://schemas.openxmlformats.org/presentationml/2006/ole">
            <p:oleObj spid="_x0000_s3073" name="Visio" r:id="rId4" imgW="6545094" imgH="318503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71480"/>
            <a:ext cx="7772400" cy="533400"/>
          </a:xfrm>
        </p:spPr>
        <p:txBody>
          <a:bodyPr/>
          <a:lstStyle/>
          <a:p>
            <a:r>
              <a:rPr lang="en-US" dirty="0" smtClean="0"/>
              <a:t>But, something is missing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2984"/>
            <a:ext cx="7772400" cy="5072098"/>
          </a:xfrm>
        </p:spPr>
        <p:txBody>
          <a:bodyPr>
            <a:normAutofit/>
          </a:bodyPr>
          <a:lstStyle/>
          <a:p>
            <a:r>
              <a:rPr lang="en-US" dirty="0" smtClean="0"/>
              <a:t>A user applies his/her preference in AP selection, not only the identity of AP or Network</a:t>
            </a:r>
          </a:p>
          <a:p>
            <a:pPr lvl="1"/>
            <a:r>
              <a:rPr lang="en-US" dirty="0" smtClean="0"/>
              <a:t>Such as the cost of the network usage and the quality of the signal</a:t>
            </a:r>
          </a:p>
          <a:p>
            <a:r>
              <a:rPr lang="en-US" dirty="0" smtClean="0"/>
              <a:t>Thus, we need another category to incorporate this user behavior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1090613" y="2989283"/>
          <a:ext cx="6964362" cy="3368675"/>
        </p:xfrm>
        <a:graphic>
          <a:graphicData uri="http://schemas.openxmlformats.org/presentationml/2006/ole">
            <p:oleObj spid="_x0000_s1028" name="Visio" r:id="rId4" imgW="6965004" imgH="3368885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1022"/>
            <a:ext cx="7772400" cy="533400"/>
          </a:xfrm>
        </p:spPr>
        <p:txBody>
          <a:bodyPr/>
          <a:lstStyle/>
          <a:p>
            <a:r>
              <a:rPr lang="en-US" altLang="zh-CN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Considering the user (or station)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00174"/>
            <a:ext cx="7772400" cy="4572032"/>
          </a:xfrm>
        </p:spPr>
        <p:txBody>
          <a:bodyPr>
            <a:normAutofit/>
          </a:bodyPr>
          <a:lstStyle/>
          <a:p>
            <a:pPr marL="285750" eaLnBrk="0" hangingPunct="0">
              <a:defRPr/>
            </a:pPr>
            <a:r>
              <a:rPr lang="en-US" altLang="zh-CN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Considering the user (or station) behavior, an additional filtering item to filter out unnecessary Probe Responses is proposed:</a:t>
            </a:r>
          </a:p>
          <a:p>
            <a:pPr marL="685800" lvl="1" eaLnBrk="0" hangingPunct="0">
              <a:defRPr/>
            </a:pPr>
            <a:r>
              <a:rPr lang="en-US" altLang="zh-CN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Another filtering item is proposed: Received signal quality based filtering – A STA can select APs, which provide a signal quality above the threshold that STA specifies, to respond to the Probe Request.</a:t>
            </a:r>
          </a:p>
          <a:p>
            <a:pPr marL="1028700" lvl="2" eaLnBrk="0" hangingPunct="0">
              <a:defRPr/>
            </a:pPr>
            <a:r>
              <a:rPr lang="en-US" altLang="zh-CN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Signal quality (e.g., RCPI, RSNI) threshold can be included in Probe Request, when the STA discovers desired AP. 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Conclusion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772400" cy="4876800"/>
          </a:xfrm>
        </p:spPr>
        <p:txBody>
          <a:bodyPr>
            <a:normAutofit/>
          </a:bodyPr>
          <a:lstStyle/>
          <a:p>
            <a:r>
              <a:rPr lang="en-US" altLang="zh-CN" sz="20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Additional filtering item can be used to filter out unnecessary Probe Responses.</a:t>
            </a:r>
          </a:p>
          <a:p>
            <a:pPr lvl="1"/>
            <a:r>
              <a:rPr lang="en-US" sz="1600" dirty="0" smtClean="0"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Signal quality threshold of STA</a:t>
            </a:r>
            <a:endParaRPr lang="en-US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1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14488"/>
            <a:ext cx="7772400" cy="4533912"/>
          </a:xfrm>
        </p:spPr>
        <p:txBody>
          <a:bodyPr>
            <a:normAutofit/>
          </a:bodyPr>
          <a:lstStyle/>
          <a:p>
            <a:r>
              <a:rPr lang="en-GB" dirty="0" smtClean="0"/>
              <a:t>Move to add the following text to the clause 6 of the specification framework document:</a:t>
            </a:r>
            <a:endParaRPr lang="ko-KR" altLang="en-US" dirty="0" smtClean="0"/>
          </a:p>
          <a:p>
            <a:endParaRPr lang="en-US" dirty="0" smtClean="0"/>
          </a:p>
          <a:p>
            <a:pPr algn="just">
              <a:spcAft>
                <a:spcPts val="0"/>
              </a:spcAft>
              <a:buNone/>
            </a:pPr>
            <a:r>
              <a:rPr lang="en-US" dirty="0" smtClean="0">
                <a:ea typeface="맑은 고딕"/>
              </a:rPr>
              <a:t>6.1.9 Probe Response filtering</a:t>
            </a:r>
          </a:p>
          <a:p>
            <a:pPr algn="just">
              <a:spcAft>
                <a:spcPts val="0"/>
              </a:spcAft>
              <a:buNone/>
            </a:pPr>
            <a:r>
              <a:rPr lang="en-US" b="0" dirty="0" smtClean="0">
                <a:ea typeface="맑은 고딕"/>
              </a:rPr>
              <a:t>The 802.11ai </a:t>
            </a:r>
            <a:r>
              <a:rPr lang="en-US" b="0" dirty="0" smtClean="0"/>
              <a:t>shall support the Probe Response filtering to reduce the overhead of  Probe Response transmission.</a:t>
            </a:r>
            <a:endParaRPr lang="ko-KR" altLang="en-US" b="0" dirty="0" smtClean="0">
              <a:ea typeface="맑은 고딕"/>
            </a:endParaRPr>
          </a:p>
          <a:p>
            <a:pPr lvl="0">
              <a:buNone/>
            </a:pPr>
            <a:endParaRPr lang="en-US" sz="2000" dirty="0" smtClean="0"/>
          </a:p>
          <a:p>
            <a:pPr lvl="0">
              <a:buNone/>
            </a:pPr>
            <a:r>
              <a:rPr lang="en-US" sz="1800" dirty="0" smtClean="0"/>
              <a:t>Moved :	</a:t>
            </a:r>
          </a:p>
          <a:p>
            <a:pPr lvl="0">
              <a:buNone/>
            </a:pPr>
            <a:r>
              <a:rPr lang="en-US" sz="1800" dirty="0" smtClean="0"/>
              <a:t>Seconded: </a:t>
            </a:r>
          </a:p>
          <a:p>
            <a:pPr lvl="0">
              <a:buNone/>
            </a:pPr>
            <a:endParaRPr lang="en-US" sz="1800" dirty="0" smtClean="0"/>
          </a:p>
          <a:p>
            <a:pPr lvl="0">
              <a:buNone/>
            </a:pPr>
            <a:r>
              <a:rPr lang="en-US" sz="1800" dirty="0" smtClean="0"/>
              <a:t>Yes: 	No:      Abstain:</a:t>
            </a:r>
          </a:p>
          <a:p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BCC9D43-93F7-41AE-95F3-940CC9707E4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4531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comPropConfidential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QcomPropConfidential</Template>
  <TotalTime>6498</TotalTime>
  <Words>868</Words>
  <Application>Microsoft Office PowerPoint</Application>
  <PresentationFormat>화면 슬라이드 쇼(4:3)</PresentationFormat>
  <Paragraphs>163</Paragraphs>
  <Slides>10</Slides>
  <Notes>10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2" baseType="lpstr">
      <vt:lpstr>QcomPropConfidential</vt:lpstr>
      <vt:lpstr>Visio</vt:lpstr>
      <vt:lpstr>Reducing Probe Responses for faster AP discovery</vt:lpstr>
      <vt:lpstr>Abstract</vt:lpstr>
      <vt:lpstr>Conformance w/ TGai PAR &amp; 5C </vt:lpstr>
      <vt:lpstr>Motivation</vt:lpstr>
      <vt:lpstr>Probe Response Filtering</vt:lpstr>
      <vt:lpstr>But, something is missing</vt:lpstr>
      <vt:lpstr>Considering the user (or station) behavior</vt:lpstr>
      <vt:lpstr>Conclusion</vt:lpstr>
      <vt:lpstr>Motion 1 </vt:lpstr>
      <vt:lpstr>Motion 2 </vt:lpstr>
    </vt:vector>
  </TitlesOfParts>
  <Company>LG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Reducing Probe Responses for faster AP discovery</dc:title>
  <dc:creator>Giwon Park</dc:creator>
  <cp:lastModifiedBy>Giwon Park</cp:lastModifiedBy>
  <cp:revision>242</cp:revision>
  <cp:lastPrinted>1998-02-10T13:28:06Z</cp:lastPrinted>
  <dcterms:created xsi:type="dcterms:W3CDTF">2011-05-17T21:44:04Z</dcterms:created>
  <dcterms:modified xsi:type="dcterms:W3CDTF">2012-05-11T02:25:52Z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