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  <p:sldId id="295" r:id="rId10"/>
    <p:sldId id="29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 varScale="1">
        <p:scale>
          <a:sx n="91" d="100"/>
          <a:sy n="9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88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802.11-12/0258r5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May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4119769"/>
              </p:ext>
            </p:extLst>
          </p:nvPr>
        </p:nvGraphicFramePr>
        <p:xfrm>
          <a:off x="685800" y="3581400"/>
          <a:ext cx="7924800" cy="19621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According to the Signal quality </a:t>
            </a:r>
            <a:r>
              <a:rPr lang="en-US" b="0" dirty="0" smtClean="0">
                <a:ea typeface="맑은 고딕"/>
              </a:rPr>
              <a:t>threshold (i.e</a:t>
            </a:r>
            <a:r>
              <a:rPr lang="en-US" b="0" dirty="0" smtClean="0">
                <a:ea typeface="맑은 고딕"/>
              </a:rPr>
              <a:t>., RCPI, RSNI</a:t>
            </a:r>
            <a:r>
              <a:rPr lang="en-US" b="0" dirty="0" smtClean="0">
                <a:ea typeface="맑은 고딕"/>
              </a:rPr>
              <a:t>) indicated in received </a:t>
            </a:r>
            <a:r>
              <a:rPr lang="en-US" b="0" dirty="0" smtClean="0">
                <a:ea typeface="맑은 고딕"/>
              </a:rPr>
              <a:t>Probe Request, AP may not send the Probe Response to STA which sent the Probe Request.  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2800" b="0" dirty="0" smtClean="0"/>
              <a:t>The submission proposes a general framework to improve the AP discovery for fast initial link set up.</a:t>
            </a:r>
            <a:endParaRPr lang="en-US" sz="28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44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4292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Whist list: </a:t>
            </a:r>
            <a:r>
              <a:rPr lang="de-DE" dirty="0" smtClean="0"/>
              <a:t>The list specifies the HESSIDs, Mesh IDs, SSIDs and BSSIDs that prefer the request.</a:t>
            </a:r>
            <a:endParaRPr lang="en-US" dirty="0" smtClean="0"/>
          </a:p>
          <a:p>
            <a:pPr lvl="1"/>
            <a:r>
              <a:rPr lang="en-US" dirty="0" smtClean="0"/>
              <a:t>Black list: </a:t>
            </a:r>
            <a:r>
              <a:rPr lang="de-DE" dirty="0" smtClean="0"/>
              <a:t>The list specifies the HESSIDs, Mesh IDs, SSIDs and BSSIDs that ignore the request.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308100" y="2143116"/>
          <a:ext cx="6529388" cy="3171825"/>
        </p:xfrm>
        <a:graphic>
          <a:graphicData uri="http://schemas.openxmlformats.org/presentationml/2006/ole">
            <p:oleObj spid="_x0000_s3073" name="Visio" r:id="rId4" imgW="6545094" imgH="31850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quality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90613" y="2989283"/>
          <a:ext cx="6964362" cy="3368675"/>
        </p:xfrm>
        <a:graphic>
          <a:graphicData uri="http://schemas.openxmlformats.org/presentationml/2006/ole">
            <p:oleObj spid="_x0000_s1028" name="Visio" r:id="rId4" imgW="6965004" imgH="336888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behavior, an additional filtering item to filter out unnecessary Probe Responses is proposed: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Received signal quality based filtering – A STA can select APs, which provide a signal quality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(e.g., RCPI, RSNI)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filtering item can be used to filter out unnecessary Probe 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threshold of STA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The 802.11ai </a:t>
            </a:r>
            <a:r>
              <a:rPr lang="en-US" b="0" dirty="0" smtClean="0"/>
              <a:t>shall support the Probe Response filtering to reduce the overhead of  Probe Response transmission.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6494</TotalTime>
  <Words>850</Words>
  <Application>Microsoft Office PowerPoint</Application>
  <PresentationFormat>화면 슬라이드 쇼(4:3)</PresentationFormat>
  <Paragraphs>158</Paragraphs>
  <Slides>10</Slides>
  <Notes>10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QcomPropConfidential</vt:lpstr>
      <vt:lpstr>Visio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  <vt:lpstr>Motion 1 </vt:lpstr>
      <vt:lpstr>Motion 2 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240</cp:revision>
  <cp:lastPrinted>1998-02-10T13:28:06Z</cp:lastPrinted>
  <dcterms:created xsi:type="dcterms:W3CDTF">2011-05-17T21:44:04Z</dcterms:created>
  <dcterms:modified xsi:type="dcterms:W3CDTF">2012-05-09T02:36:31Z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