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312" r:id="rId4"/>
    <p:sldId id="318" r:id="rId5"/>
    <p:sldId id="352" r:id="rId6"/>
    <p:sldId id="339" r:id="rId7"/>
    <p:sldId id="354" r:id="rId8"/>
    <p:sldId id="355" r:id="rId9"/>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p:scale>
          <a:sx n="100" d="100"/>
          <a:sy n="100" d="100"/>
        </p:scale>
        <p:origin x="-13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26"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77398" y="9612343"/>
            <a:ext cx="415177"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altLang="ja-JP" dirty="0" smtClean="0"/>
              <a:t>Mar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altLang="ja-JP" dirty="0" smtClean="0"/>
              <a:t>Mar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492"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802.11-12/0254r3</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kiseon.ryu@lge.com" TargetMode="External"/><Relationship Id="rId4" Type="http://schemas.openxmlformats.org/officeDocument/2006/relationships/hyperlink" Target="mailto:Jinsam.kwak@lge.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2286000"/>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5"/>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GAS procedure </a:t>
            </a:r>
            <a:r>
              <a:rPr lang="en-US" altLang="zh-CN" dirty="0" smtClean="0">
                <a:ea typeface="宋体" pitchFamily="2" charset="-122"/>
              </a:rPr>
              <a:t>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2012-05-04</a:t>
            </a:r>
          </a:p>
        </p:txBody>
      </p:sp>
      <p:sp>
        <p:nvSpPr>
          <p:cNvPr id="2088" name="日付プレースホルダ 3"/>
          <p:cNvSpPr>
            <a:spLocks noGrp="1"/>
          </p:cNvSpPr>
          <p:nvPr>
            <p:ph type="dt" sz="quarter" idx="10"/>
          </p:nvPr>
        </p:nvSpPr>
        <p:spPr>
          <a:xfrm>
            <a:off x="696913" y="332601"/>
            <a:ext cx="968214" cy="276999"/>
          </a:xfrm>
        </p:spPr>
        <p:txBody>
          <a:bodyPr/>
          <a:lstStyle/>
          <a:p>
            <a:pPr>
              <a:defRPr/>
            </a:pPr>
            <a:r>
              <a:rPr lang="en-US" altLang="ja-JP" dirty="0" smtClean="0"/>
              <a:t>May 2012</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465" y="6475413"/>
            <a:ext cx="2029466" cy="369332"/>
          </a:xfrm>
        </p:spPr>
        <p:txBody>
          <a:bodyPr/>
          <a:lstStyle/>
          <a:p>
            <a:pPr>
              <a:defRPr/>
            </a:pPr>
            <a:r>
              <a:rPr lang="en-US" altLang="ja-JP" dirty="0" smtClean="0"/>
              <a:t>Giwon Park, </a:t>
            </a:r>
            <a:r>
              <a:rPr lang="en-US" dirty="0" smtClean="0"/>
              <a:t>LG Electronics Inc.</a:t>
            </a:r>
          </a:p>
          <a:p>
            <a:pPr>
              <a:defRPr/>
            </a:pP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document proposes optimized </a:t>
            </a:r>
            <a:r>
              <a:rPr lang="en-US" altLang="zh-CN" dirty="0" smtClean="0"/>
              <a:t>GAS procedure by eliminating unnecessary GAS query</a:t>
            </a:r>
            <a:r>
              <a:rPr lang="en-US" dirty="0" smtClean="0"/>
              <a:t>.</a:t>
            </a:r>
          </a:p>
        </p:txBody>
      </p:sp>
      <p:sp>
        <p:nvSpPr>
          <p:cNvPr id="8" name="フッター プレースホルダ 4"/>
          <p:cNvSpPr>
            <a:spLocks noGrp="1"/>
          </p:cNvSpPr>
          <p:nvPr>
            <p:ph type="ftr" sz="quarter" idx="11"/>
          </p:nvPr>
        </p:nvSpPr>
        <p:spPr>
          <a:xfrm>
            <a:off x="6514467" y="6475413"/>
            <a:ext cx="2029466" cy="369332"/>
          </a:xfrm>
        </p:spPr>
        <p:txBody>
          <a:bodyPr/>
          <a:lstStyle/>
          <a:p>
            <a:pPr>
              <a:defRPr/>
            </a:pPr>
            <a:r>
              <a:rPr lang="en-US" altLang="ja-JP" dirty="0" smtClean="0"/>
              <a:t>Giwon Park, </a:t>
            </a:r>
            <a:r>
              <a:rPr lang="en-US" dirty="0" smtClean="0"/>
              <a:t>LG Electronics Inc.</a:t>
            </a:r>
          </a:p>
          <a:p>
            <a:pPr>
              <a:defRPr/>
            </a:pP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465" y="6475413"/>
            <a:ext cx="2029466" cy="369332"/>
          </a:xfrm>
        </p:spPr>
        <p:txBody>
          <a:bodyPr/>
          <a:lstStyle/>
          <a:p>
            <a:pPr>
              <a:defRPr/>
            </a:pPr>
            <a:r>
              <a:rPr lang="en-US" altLang="ja-JP" dirty="0" smtClean="0"/>
              <a:t>Giwon Park, </a:t>
            </a:r>
            <a:r>
              <a:rPr lang="en-US" dirty="0" smtClean="0"/>
              <a:t>LG Electronics Inc.</a:t>
            </a:r>
          </a:p>
          <a:p>
            <a:pPr>
              <a:defRPr/>
            </a:pP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3</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altLang="zh-CN" dirty="0" smtClean="0"/>
              <a:t>The contribution 11-12-0151-07 (proposed-specification-framework-for-</a:t>
            </a:r>
            <a:r>
              <a:rPr lang="en-US" altLang="zh-CN" dirty="0" err="1" smtClean="0"/>
              <a:t>tgai</a:t>
            </a:r>
            <a:r>
              <a:rPr lang="en-US" altLang="zh-CN" dirty="0" smtClean="0"/>
              <a:t>) described </a:t>
            </a:r>
            <a:r>
              <a:rPr lang="en-GB" dirty="0" smtClean="0"/>
              <a:t>GAS configuration-change element may include </a:t>
            </a:r>
            <a:r>
              <a:rPr lang="en-US" altLang="zh-CN" dirty="0" smtClean="0"/>
              <a:t>in Beacon/Probe Response </a:t>
            </a:r>
            <a:r>
              <a:rPr lang="en-GB" dirty="0" smtClean="0"/>
              <a:t>to indicate changes in a set of static GAS parameters.  </a:t>
            </a:r>
            <a:endParaRPr lang="en-US" altLang="zh-CN" dirty="0" smtClean="0"/>
          </a:p>
          <a:p>
            <a:r>
              <a:rPr lang="en-US" altLang="zh-CN" u="sng" dirty="0" smtClean="0">
                <a:solidFill>
                  <a:srgbClr val="0000FF"/>
                </a:solidFill>
              </a:rPr>
              <a:t>Inclusion of Configuration Change Element in Beacon and Probe Response is optional. If it is not included, STA may ask the AP whether or not it has to perform GAS procedure before the association.</a:t>
            </a:r>
          </a:p>
          <a:p>
            <a:pPr lvl="1"/>
            <a:r>
              <a:rPr lang="en-US" altLang="zh-CN" u="sng" dirty="0" smtClean="0">
                <a:solidFill>
                  <a:srgbClr val="0000FF"/>
                </a:solidFill>
              </a:rPr>
              <a:t>We propose to define Configuration Change Element in Association Request as an </a:t>
            </a:r>
            <a:r>
              <a:rPr lang="en-US" altLang="zh-CN" u="sng" smtClean="0">
                <a:solidFill>
                  <a:srgbClr val="0000FF"/>
                </a:solidFill>
              </a:rPr>
              <a:t>optional parameter.</a:t>
            </a:r>
            <a:endParaRPr lang="en-US" altLang="zh-CN" u="sng" dirty="0" smtClean="0">
              <a:solidFill>
                <a:srgbClr val="0000FF"/>
              </a:solidFill>
            </a:endParaRPr>
          </a:p>
          <a:p>
            <a:pPr lvl="1"/>
            <a:endParaRPr lang="en-US" altLang="zh-CN" u="sng" dirty="0" smtClean="0">
              <a:solidFill>
                <a:srgbClr val="0000FF"/>
              </a:solidFill>
            </a:endParaRP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88580"/>
            <a:ext cx="8305800" cy="457200"/>
          </a:xfrm>
        </p:spPr>
        <p:txBody>
          <a:bodyPr/>
          <a:lstStyle/>
          <a:p>
            <a:r>
              <a:rPr lang="en-US" altLang="zh-CN" sz="2800" dirty="0" smtClean="0"/>
              <a:t>Example of proposal (i.e., GAS procedure skip)</a:t>
            </a:r>
            <a:endParaRPr lang="en-US" sz="28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
        <p:nvSpPr>
          <p:cNvPr id="11" name="TextBox 10"/>
          <p:cNvSpPr txBox="1"/>
          <p:nvPr/>
        </p:nvSpPr>
        <p:spPr>
          <a:xfrm>
            <a:off x="5410200" y="1905000"/>
            <a:ext cx="3581400" cy="3539430"/>
          </a:xfrm>
          <a:prstGeom prst="rect">
            <a:avLst/>
          </a:prstGeom>
          <a:noFill/>
        </p:spPr>
        <p:txBody>
          <a:bodyPr wrap="square" rtlCol="0">
            <a:spAutoFit/>
          </a:bodyPr>
          <a:lstStyle/>
          <a:p>
            <a:pPr eaLnBrk="0" hangingPunct="0">
              <a:buFont typeface="Wingdings" pitchFamily="2" charset="2"/>
              <a:buChar char="v"/>
            </a:pPr>
            <a:r>
              <a:rPr lang="en-US" altLang="zh-CN" sz="1400" dirty="0" smtClean="0"/>
              <a:t> STA caches GAS/ANQP configuration change counter.</a:t>
            </a:r>
          </a:p>
          <a:p>
            <a:pPr eaLnBrk="0" hangingPunct="0"/>
            <a:endParaRPr lang="en-US" altLang="zh-CN" sz="1400" dirty="0" smtClean="0"/>
          </a:p>
          <a:p>
            <a:pPr eaLnBrk="0" hangingPunct="0">
              <a:buFont typeface="Wingdings" pitchFamily="2" charset="2"/>
              <a:buChar char="v"/>
            </a:pPr>
            <a:r>
              <a:rPr lang="en-US" altLang="zh-CN" sz="1400" dirty="0" smtClean="0"/>
              <a:t> When the STA associates to the AP, STA transmits the </a:t>
            </a:r>
            <a:r>
              <a:rPr lang="en-US" altLang="zh-CN" sz="1400" u="sng" dirty="0" smtClean="0">
                <a:solidFill>
                  <a:srgbClr val="0000FF"/>
                </a:solidFill>
              </a:rPr>
              <a:t>association request message with GAS configuration change counter</a:t>
            </a:r>
            <a:r>
              <a:rPr lang="en-US" altLang="zh-CN" sz="1400" dirty="0" smtClean="0"/>
              <a:t> to the AP.</a:t>
            </a:r>
          </a:p>
          <a:p>
            <a:pPr eaLnBrk="0" hangingPunct="0"/>
            <a:endParaRPr lang="en-US" altLang="zh-CN" sz="1400" dirty="0" smtClean="0"/>
          </a:p>
          <a:p>
            <a:pPr eaLnBrk="0" hangingPunct="0">
              <a:buFont typeface="Wingdings" pitchFamily="2" charset="2"/>
              <a:buChar char="v"/>
            </a:pPr>
            <a:r>
              <a:rPr lang="en-US" altLang="zh-CN" sz="1400" dirty="0" smtClean="0"/>
              <a:t> (Configuration Change Counter is matched) </a:t>
            </a:r>
            <a:r>
              <a:rPr lang="en-US" altLang="zh-CN" sz="1400" dirty="0" smtClean="0">
                <a:sym typeface="Wingdings" pitchFamily="2" charset="2"/>
              </a:rPr>
              <a:t> AP sends the association response message with status code ‘SUCCESS’ to the STA and then, </a:t>
            </a:r>
            <a:r>
              <a:rPr lang="en-US" altLang="zh-CN" sz="1400" u="sng" dirty="0" smtClean="0">
                <a:solidFill>
                  <a:srgbClr val="0000FF"/>
                </a:solidFill>
              </a:rPr>
              <a:t>STA skips the GAS procedure</a:t>
            </a:r>
            <a:r>
              <a:rPr lang="en-US" altLang="zh-CN" sz="1400" dirty="0" smtClean="0"/>
              <a:t>.</a:t>
            </a:r>
          </a:p>
          <a:p>
            <a:pPr eaLnBrk="0" hangingPunct="0"/>
            <a:endParaRPr lang="en-US" altLang="zh-CN" sz="1400" dirty="0" smtClean="0"/>
          </a:p>
          <a:p>
            <a:pPr eaLnBrk="0" hangingPunct="0">
              <a:buFont typeface="Wingdings" pitchFamily="2" charset="2"/>
              <a:buChar char="v"/>
            </a:pPr>
            <a:r>
              <a:rPr lang="en-US" altLang="zh-CN" sz="1400" dirty="0" smtClean="0"/>
              <a:t>(Configuration Change Counter is mismatched) </a:t>
            </a:r>
            <a:r>
              <a:rPr lang="en-US" altLang="zh-CN" sz="1400" dirty="0" smtClean="0">
                <a:sym typeface="Wingdings" pitchFamily="2" charset="2"/>
              </a:rPr>
              <a:t> </a:t>
            </a:r>
            <a:r>
              <a:rPr lang="en-US" altLang="zh-CN" sz="1400" u="sng" dirty="0" smtClean="0">
                <a:solidFill>
                  <a:srgbClr val="0000FF"/>
                </a:solidFill>
              </a:rPr>
              <a:t>AP defers the association and sends the association response message with updated GAS information IE</a:t>
            </a:r>
            <a:r>
              <a:rPr lang="en-US" altLang="zh-CN" sz="1400" dirty="0" smtClean="0"/>
              <a:t>. </a:t>
            </a:r>
          </a:p>
        </p:txBody>
      </p:sp>
      <p:graphicFrame>
        <p:nvGraphicFramePr>
          <p:cNvPr id="154628" name="Object 4"/>
          <p:cNvGraphicFramePr>
            <a:graphicFrameLocks noChangeAspect="1"/>
          </p:cNvGraphicFramePr>
          <p:nvPr/>
        </p:nvGraphicFramePr>
        <p:xfrm>
          <a:off x="91568" y="1600200"/>
          <a:ext cx="5394832" cy="4267200"/>
        </p:xfrm>
        <a:graphic>
          <a:graphicData uri="http://schemas.openxmlformats.org/presentationml/2006/ole">
            <p:oleObj spid="_x0000_s154628" name="Visio" r:id="rId4" imgW="6958249" imgH="4313208" progId="Visio.Drawing.11">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Proposed</a:t>
            </a:r>
            <a:r>
              <a:rPr lang="ko-KR" altLang="en-US" dirty="0" smtClean="0"/>
              <a:t> </a:t>
            </a:r>
            <a:r>
              <a:rPr lang="en-US" altLang="ko-KR" dirty="0" smtClean="0"/>
              <a:t>IE</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GAS configuration change counter is included in association request message:</a:t>
            </a:r>
          </a:p>
          <a:p>
            <a:endParaRPr lang="en-US" dirty="0" smtClean="0"/>
          </a:p>
          <a:p>
            <a:endParaRPr lang="en-US" dirty="0" smtClean="0"/>
          </a:p>
          <a:p>
            <a:r>
              <a:rPr lang="en-US" dirty="0" smtClean="0"/>
              <a:t>GAS information can be included in association response message:</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latinLnBrk="1"/>
            <a:endParaRPr lang="en-US"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465" y="6475413"/>
            <a:ext cx="2029466" cy="369332"/>
          </a:xfrm>
        </p:spPr>
        <p:txBody>
          <a:bodyPr/>
          <a:lstStyle/>
          <a:p>
            <a:pPr>
              <a:defRPr/>
            </a:pPr>
            <a:r>
              <a:rPr lang="en-US" altLang="ja-JP" dirty="0" smtClean="0"/>
              <a:t>Giwon Park, </a:t>
            </a:r>
            <a:r>
              <a:rPr lang="en-US" dirty="0" smtClean="0"/>
              <a:t>LG Electronics Inc.</a:t>
            </a:r>
          </a:p>
          <a:p>
            <a:pPr>
              <a:defRPr/>
            </a:pP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graphicFrame>
        <p:nvGraphicFramePr>
          <p:cNvPr id="149506" name="Object 2"/>
          <p:cNvGraphicFramePr>
            <a:graphicFrameLocks noChangeAspect="1"/>
          </p:cNvGraphicFramePr>
          <p:nvPr/>
        </p:nvGraphicFramePr>
        <p:xfrm>
          <a:off x="2667000" y="2717800"/>
          <a:ext cx="4040187" cy="482600"/>
        </p:xfrm>
        <a:graphic>
          <a:graphicData uri="http://schemas.openxmlformats.org/presentationml/2006/ole">
            <p:oleObj spid="_x0000_s149506" name="Visio" r:id="rId4" imgW="4055083" imgH="456661" progId="Visio.Drawing.11">
              <p:embed/>
            </p:oleObj>
          </a:graphicData>
        </a:graphic>
      </p:graphicFrame>
      <p:graphicFrame>
        <p:nvGraphicFramePr>
          <p:cNvPr id="149510" name="Object 6"/>
          <p:cNvGraphicFramePr>
            <a:graphicFrameLocks noChangeAspect="1"/>
          </p:cNvGraphicFramePr>
          <p:nvPr/>
        </p:nvGraphicFramePr>
        <p:xfrm>
          <a:off x="2665413" y="4511675"/>
          <a:ext cx="4040187" cy="441325"/>
        </p:xfrm>
        <a:graphic>
          <a:graphicData uri="http://schemas.openxmlformats.org/presentationml/2006/ole">
            <p:oleObj spid="_x0000_s149510" name="Visio" r:id="rId5" imgW="4055083" imgH="456661"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STA may include a GAS configuration-change counter in the Association Request to check changes in a set of static GAS parameters.</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AP may include a GAS information in the Association Response when </a:t>
            </a:r>
            <a:r>
              <a:rPr lang="en-US" altLang="zh-CN" dirty="0" smtClean="0"/>
              <a:t>the GAS configuration change counter mismatches between STA and AP</a:t>
            </a:r>
            <a:r>
              <a:rPr lang="en-US" dirty="0" smtClean="0"/>
              <a:t>.</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endParaRPr lang="en-US" dirty="0"/>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17050</TotalTime>
  <Words>699</Words>
  <Application>Microsoft Office PowerPoint</Application>
  <PresentationFormat>화면 슬라이드 쇼(4:3)</PresentationFormat>
  <Paragraphs>135</Paragraphs>
  <Slides>8</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0" baseType="lpstr">
      <vt:lpstr>802-11-Submission</vt:lpstr>
      <vt:lpstr>Visio</vt:lpstr>
      <vt:lpstr>GAS procedure in TGai</vt:lpstr>
      <vt:lpstr>Abstract</vt:lpstr>
      <vt:lpstr>Conformance w/ TGai PAR &amp; 5C </vt:lpstr>
      <vt:lpstr>Background</vt:lpstr>
      <vt:lpstr>Example of proposal (i.e., GAS procedure skip)</vt:lpstr>
      <vt:lpstr>Proposed IE</vt:lpstr>
      <vt:lpstr>Motion 1</vt:lpstr>
      <vt:lpstr>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791</cp:revision>
  <cp:lastPrinted>1998-02-10T13:28:06Z</cp:lastPrinted>
  <dcterms:created xsi:type="dcterms:W3CDTF">2011-07-17T04:42:17Z</dcterms:created>
  <dcterms:modified xsi:type="dcterms:W3CDTF">2012-05-04T07:49:23Z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AdHocReviewCycleID">
    <vt:i4>296408861</vt:i4>
  </property>
  <property fmtid="{D5CDD505-2E9C-101B-9397-08002B2CF9AE}" pid="4" name="_NewReviewCycle">
    <vt:lpwstr/>
  </property>
  <property fmtid="{D5CDD505-2E9C-101B-9397-08002B2CF9AE}" pid="5" name="_EmailSubject">
    <vt:lpwstr>revised: Motions for tomorrow</vt:lpwstr>
  </property>
  <property fmtid="{D5CDD505-2E9C-101B-9397-08002B2CF9AE}" pid="6" name="_AuthorEmail">
    <vt:lpwstr>sabraham@qualcomm.com</vt:lpwstr>
  </property>
  <property fmtid="{D5CDD505-2E9C-101B-9397-08002B2CF9AE}" pid="7" name="_AuthorEmailDisplayName">
    <vt:lpwstr>Abraham, Santosh</vt:lpwstr>
  </property>
  <property fmtid="{D5CDD505-2E9C-101B-9397-08002B2CF9AE}" pid="8" name="_PreviousAdHocReviewCycleID">
    <vt:i4>-976495274</vt:i4>
  </property>
</Properties>
</file>