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00" r:id="rId4"/>
    <p:sldId id="401" r:id="rId5"/>
    <p:sldId id="387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4" d="100"/>
          <a:sy n="74" d="100"/>
        </p:scale>
        <p:origin x="-43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34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9" y="20478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Jan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2" y="1206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Jan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8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</a:t>
            </a:r>
            <a:r>
              <a:rPr lang="en-GB" sz="1800" b="1" dirty="0" err="1" smtClean="0"/>
              <a:t>0166r0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</a:t>
            </a:r>
            <a:r>
              <a:rPr lang="en-GB" dirty="0" err="1" smtClean="0"/>
              <a:t>JTC1</a:t>
            </a:r>
            <a:r>
              <a:rPr lang="en-GB" dirty="0" smtClean="0"/>
              <a:t> SC closing </a:t>
            </a:r>
            <a:r>
              <a:rPr lang="en-GB" dirty="0" smtClean="0"/>
              <a:t>report </a:t>
            </a:r>
            <a:r>
              <a:rPr lang="en-GB" dirty="0" smtClean="0"/>
              <a:t>(</a:t>
            </a:r>
            <a:r>
              <a:rPr lang="en-GB" dirty="0" smtClean="0"/>
              <a:t>Jan 12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2012-01-20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34988" y="2349500"/>
          <a:ext cx="7454900" cy="2095500"/>
        </p:xfrm>
        <a:graphic>
          <a:graphicData uri="http://schemas.openxmlformats.org/presentationml/2006/ole">
            <p:oleObj spid="_x0000_s1026" name="Document" r:id="rId4" imgW="8132982" imgH="2303817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smtClean="0"/>
              <a:t>IEEE 802 </a:t>
            </a:r>
            <a:r>
              <a:rPr lang="en-GB" sz="3200" dirty="0" err="1" smtClean="0"/>
              <a:t>JTC1</a:t>
            </a:r>
            <a:r>
              <a:rPr lang="en-GB" sz="3200" dirty="0" smtClean="0"/>
              <a:t> SC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Jan 2012, Jacksonville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</a:t>
            </a:r>
            <a:r>
              <a:rPr lang="en-AU" dirty="0" err="1" smtClean="0"/>
              <a:t>JTC1</a:t>
            </a:r>
            <a:r>
              <a:rPr lang="en-AU" dirty="0" smtClean="0"/>
              <a:t> SC </a:t>
            </a:r>
            <a:r>
              <a:rPr lang="en-AU" dirty="0" smtClean="0"/>
              <a:t>focused on preparation for upcoming </a:t>
            </a:r>
            <a:r>
              <a:rPr lang="en-AU" dirty="0" err="1" smtClean="0"/>
              <a:t>SC6</a:t>
            </a:r>
            <a:r>
              <a:rPr lang="en-AU" dirty="0" smtClean="0"/>
              <a:t>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Progress in Atlanta (Nov 2011)</a:t>
            </a:r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liaisons to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2"/>
            <a:r>
              <a:rPr lang="en-AU" dirty="0" err="1" smtClean="0"/>
              <a:t>802.11ad</a:t>
            </a:r>
            <a:r>
              <a:rPr lang="en-AU" dirty="0" smtClean="0"/>
              <a:t> will be liaised</a:t>
            </a:r>
          </a:p>
          <a:p>
            <a:pPr lvl="2"/>
            <a:r>
              <a:rPr lang="en-AU" dirty="0" err="1" smtClean="0"/>
              <a:t>802.11ac</a:t>
            </a:r>
            <a:r>
              <a:rPr lang="en-AU" dirty="0" smtClean="0"/>
              <a:t> will be liaised as special case as soon as passes LB</a:t>
            </a:r>
            <a:endParaRPr lang="en-AU" dirty="0" smtClean="0"/>
          </a:p>
          <a:p>
            <a:pPr lvl="1"/>
            <a:r>
              <a:rPr lang="en-AU" dirty="0" smtClean="0"/>
              <a:t>Prepared for next </a:t>
            </a:r>
            <a:r>
              <a:rPr lang="en-AU" dirty="0" err="1" smtClean="0"/>
              <a:t>SC6</a:t>
            </a:r>
            <a:r>
              <a:rPr lang="en-AU" dirty="0" smtClean="0"/>
              <a:t> meeting in Feb 2012</a:t>
            </a:r>
          </a:p>
          <a:p>
            <a:pPr lvl="2"/>
            <a:r>
              <a:rPr lang="en-AU" dirty="0" smtClean="0"/>
              <a:t>Review </a:t>
            </a:r>
            <a:r>
              <a:rPr lang="en-AU" dirty="0" smtClean="0"/>
              <a:t>status of WAPI in </a:t>
            </a:r>
            <a:r>
              <a:rPr lang="en-AU" dirty="0" err="1" smtClean="0"/>
              <a:t>SC6</a:t>
            </a:r>
            <a:r>
              <a:rPr lang="en-AU" dirty="0" smtClean="0"/>
              <a:t> (802.11i replacement</a:t>
            </a:r>
            <a:r>
              <a:rPr lang="en-AU" dirty="0" smtClean="0"/>
              <a:t>)</a:t>
            </a:r>
          </a:p>
          <a:p>
            <a:pPr lvl="3"/>
            <a:r>
              <a:rPr lang="en-AU" dirty="0" smtClean="0"/>
              <a:t>WAPI NP was withdrawn by China NB</a:t>
            </a:r>
          </a:p>
          <a:p>
            <a:pPr lvl="3"/>
            <a:r>
              <a:rPr lang="en-AU" dirty="0" smtClean="0"/>
              <a:t>It appears WAPI will not be considered as IS</a:t>
            </a:r>
            <a:endParaRPr lang="en-AU" dirty="0" smtClean="0"/>
          </a:p>
          <a:p>
            <a:pPr lvl="2"/>
            <a:r>
              <a:rPr lang="en-AU" dirty="0" smtClean="0"/>
              <a:t>Review status of </a:t>
            </a:r>
            <a:r>
              <a:rPr lang="en-AU" dirty="0" err="1" smtClean="0"/>
              <a:t>802.1X</a:t>
            </a:r>
            <a:r>
              <a:rPr lang="en-AU" dirty="0" smtClean="0"/>
              <a:t>/AE and 802.16 security </a:t>
            </a:r>
            <a:r>
              <a:rPr lang="en-AU" dirty="0" smtClean="0"/>
              <a:t>replacements</a:t>
            </a:r>
          </a:p>
          <a:p>
            <a:pPr lvl="3"/>
            <a:r>
              <a:rPr lang="en-AU" dirty="0" smtClean="0"/>
              <a:t>Preparing responses to claims about </a:t>
            </a:r>
            <a:r>
              <a:rPr lang="en-AU" dirty="0" err="1" smtClean="0"/>
              <a:t>802.1X</a:t>
            </a:r>
            <a:r>
              <a:rPr lang="en-AU" dirty="0" smtClean="0"/>
              <a:t>/AE, 802.16 security</a:t>
            </a:r>
            <a:endParaRPr lang="en-AU" dirty="0" smtClean="0"/>
          </a:p>
          <a:p>
            <a:pPr lvl="2"/>
            <a:r>
              <a:rPr lang="en-AU" dirty="0" smtClean="0"/>
              <a:t>Review status of N-</a:t>
            </a:r>
            <a:r>
              <a:rPr lang="en-AU" dirty="0" err="1" smtClean="0"/>
              <a:t>UHT</a:t>
            </a:r>
            <a:r>
              <a:rPr lang="en-AU" dirty="0" smtClean="0"/>
              <a:t> (</a:t>
            </a:r>
            <a:r>
              <a:rPr lang="en-AU" dirty="0" err="1" smtClean="0"/>
              <a:t>802.11ac</a:t>
            </a:r>
            <a:r>
              <a:rPr lang="en-AU" dirty="0" smtClean="0"/>
              <a:t> replacement</a:t>
            </a:r>
            <a:r>
              <a:rPr lang="en-AU" dirty="0" smtClean="0"/>
              <a:t>)</a:t>
            </a:r>
          </a:p>
          <a:p>
            <a:pPr lvl="3"/>
            <a:r>
              <a:rPr lang="en-AU" dirty="0" smtClean="0"/>
              <a:t>Updating previous documents explaining </a:t>
            </a:r>
            <a:r>
              <a:rPr lang="en-AU" dirty="0" err="1" smtClean="0"/>
              <a:t>802.11ac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</a:t>
            </a:r>
            <a:r>
              <a:rPr lang="en-AU" dirty="0" err="1" smtClean="0"/>
              <a:t>JTC1</a:t>
            </a:r>
            <a:r>
              <a:rPr lang="en-AU" dirty="0" smtClean="0"/>
              <a:t> </a:t>
            </a:r>
            <a:r>
              <a:rPr lang="en-AU" dirty="0" smtClean="0"/>
              <a:t>SC</a:t>
            </a:r>
            <a:r>
              <a:rPr lang="en-AU" dirty="0" smtClean="0"/>
              <a:t> </a:t>
            </a:r>
            <a:r>
              <a:rPr lang="en-AU" dirty="0" smtClean="0"/>
              <a:t>focused on preparation for upcoming </a:t>
            </a:r>
            <a:r>
              <a:rPr lang="en-AU" dirty="0" err="1" smtClean="0"/>
              <a:t>SC6</a:t>
            </a:r>
            <a:r>
              <a:rPr lang="en-AU" dirty="0" smtClean="0"/>
              <a:t>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Progress in Atlanta (Nov 2011</a:t>
            </a:r>
            <a:r>
              <a:rPr lang="en-GB" dirty="0" smtClean="0"/>
              <a:t>)</a:t>
            </a:r>
            <a:endParaRPr lang="en-AU" dirty="0" smtClean="0"/>
          </a:p>
          <a:p>
            <a:pPr lvl="2"/>
            <a:r>
              <a:rPr lang="en-AU" dirty="0" smtClean="0"/>
              <a:t>Discuss </a:t>
            </a:r>
            <a:r>
              <a:rPr lang="en-AU" dirty="0" smtClean="0"/>
              <a:t>proposing ISO/</a:t>
            </a:r>
            <a:r>
              <a:rPr lang="en-AU" dirty="0" err="1" smtClean="0"/>
              <a:t>IEC</a:t>
            </a:r>
            <a:r>
              <a:rPr lang="en-AU" dirty="0" smtClean="0"/>
              <a:t> </a:t>
            </a:r>
            <a:r>
              <a:rPr lang="en-AU" dirty="0" smtClean="0"/>
              <a:t>ratification </a:t>
            </a:r>
            <a:r>
              <a:rPr lang="en-AU" dirty="0" smtClean="0"/>
              <a:t>of </a:t>
            </a:r>
            <a:r>
              <a:rPr lang="en-AU" dirty="0" smtClean="0"/>
              <a:t>802.11-2012</a:t>
            </a:r>
          </a:p>
          <a:p>
            <a:pPr lvl="3"/>
            <a:r>
              <a:rPr lang="en-AU" dirty="0" smtClean="0"/>
              <a:t>Planning to submit 802.11-2012 to ISO under </a:t>
            </a:r>
            <a:r>
              <a:rPr lang="en-AU" dirty="0" err="1" smtClean="0"/>
              <a:t>PSDO</a:t>
            </a:r>
            <a:r>
              <a:rPr lang="en-AU" dirty="0" smtClean="0"/>
              <a:t> agreement</a:t>
            </a:r>
          </a:p>
          <a:p>
            <a:pPr lvl="3"/>
            <a:r>
              <a:rPr lang="en-AU" dirty="0" smtClean="0"/>
              <a:t>Goal is to ensure “international” recognition</a:t>
            </a:r>
            <a:endParaRPr lang="en-AU" dirty="0" smtClean="0"/>
          </a:p>
          <a:p>
            <a:pPr lvl="2"/>
            <a:r>
              <a:rPr lang="en-AU" dirty="0" smtClean="0"/>
              <a:t>Review plan for renewal of ISO/</a:t>
            </a:r>
            <a:r>
              <a:rPr lang="en-AU" dirty="0" err="1" smtClean="0"/>
              <a:t>IEC</a:t>
            </a:r>
            <a:r>
              <a:rPr lang="en-AU" dirty="0" smtClean="0"/>
              <a:t> 8802 </a:t>
            </a:r>
            <a:r>
              <a:rPr lang="en-AU" dirty="0" smtClean="0"/>
              <a:t>standards</a:t>
            </a:r>
          </a:p>
          <a:p>
            <a:pPr lvl="3"/>
            <a:r>
              <a:rPr lang="en-AU" dirty="0" smtClean="0"/>
              <a:t>Reviewed liaison from 802 EC proposing submission of 802 standards to ISO under condition that all maintenance under 802</a:t>
            </a:r>
            <a:endParaRPr lang="en-AU" dirty="0" smtClean="0"/>
          </a:p>
          <a:p>
            <a:pPr lvl="2"/>
            <a:r>
              <a:rPr lang="en-AU" dirty="0" smtClean="0"/>
              <a:t>Discuss </a:t>
            </a:r>
            <a:r>
              <a:rPr lang="en-AU" dirty="0" err="1" smtClean="0"/>
              <a:t>SC6</a:t>
            </a:r>
            <a:r>
              <a:rPr lang="en-AU" dirty="0" smtClean="0"/>
              <a:t> “best practices</a:t>
            </a:r>
            <a:r>
              <a:rPr lang="en-AU" dirty="0" smtClean="0"/>
              <a:t>”</a:t>
            </a:r>
          </a:p>
          <a:p>
            <a:pPr lvl="3"/>
            <a:r>
              <a:rPr lang="en-AU" dirty="0" smtClean="0"/>
              <a:t>In response to proposal by </a:t>
            </a:r>
            <a:r>
              <a:rPr lang="en-AU" dirty="0" err="1" smtClean="0"/>
              <a:t>SC6</a:t>
            </a:r>
            <a:r>
              <a:rPr lang="en-AU" dirty="0" smtClean="0"/>
              <a:t> Chair for special “best practices”, as a result of the WAPI </a:t>
            </a:r>
            <a:r>
              <a:rPr lang="en-AU" dirty="0" err="1" smtClean="0"/>
              <a:t>experienc</a:t>
            </a:r>
            <a:endParaRPr lang="en-AU" dirty="0" smtClean="0"/>
          </a:p>
          <a:p>
            <a:pPr lvl="2"/>
            <a:r>
              <a:rPr lang="en-AU" dirty="0" smtClean="0"/>
              <a:t>Planned preparation teleconference</a:t>
            </a:r>
          </a:p>
          <a:p>
            <a:pPr lvl="3"/>
            <a:r>
              <a:rPr lang="en-AU" dirty="0" smtClean="0"/>
              <a:t>9 Feb @ </a:t>
            </a:r>
            <a:r>
              <a:rPr lang="en-AU" dirty="0" err="1" smtClean="0"/>
              <a:t>4pm</a:t>
            </a:r>
            <a:endParaRPr lang="en-AU" dirty="0" smtClean="0"/>
          </a:p>
          <a:p>
            <a:pPr lvl="2"/>
            <a:r>
              <a:rPr lang="en-AU" dirty="0" smtClean="0"/>
              <a:t>Confirmed delegation</a:t>
            </a:r>
          </a:p>
          <a:p>
            <a:pPr lvl="3"/>
            <a:r>
              <a:rPr lang="en-AU" dirty="0" smtClean="0"/>
              <a:t>Bruce Kramer (</a:t>
            </a:r>
            <a:r>
              <a:rPr lang="en-AU" dirty="0" err="1" smtClean="0"/>
              <a:t>HoD</a:t>
            </a:r>
            <a:r>
              <a:rPr lang="en-AU" dirty="0" smtClean="0"/>
              <a:t>), Jodi </a:t>
            </a:r>
            <a:r>
              <a:rPr lang="en-AU" dirty="0" err="1" smtClean="0"/>
              <a:t>Haasz</a:t>
            </a:r>
            <a:r>
              <a:rPr lang="en-AU" dirty="0" smtClean="0"/>
              <a:t> (IEEE staff),other (?)</a:t>
            </a:r>
          </a:p>
          <a:p>
            <a:pPr lvl="2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</a:t>
            </a:r>
            <a:r>
              <a:rPr lang="en-AU" dirty="0" err="1" smtClean="0"/>
              <a:t>JTC1</a:t>
            </a:r>
            <a:r>
              <a:rPr lang="en-AU" dirty="0" smtClean="0"/>
              <a:t> SC </a:t>
            </a:r>
            <a:r>
              <a:rPr lang="en-AU" dirty="0" smtClean="0"/>
              <a:t>will </a:t>
            </a:r>
            <a:r>
              <a:rPr lang="en-AU" dirty="0" smtClean="0"/>
              <a:t>review </a:t>
            </a:r>
            <a:r>
              <a:rPr lang="en-AU" dirty="0" err="1" smtClean="0"/>
              <a:t>SC6</a:t>
            </a:r>
            <a:r>
              <a:rPr lang="en-AU" dirty="0" smtClean="0"/>
              <a:t> meeting outcomes </a:t>
            </a:r>
            <a:r>
              <a:rPr lang="en-AU" dirty="0" smtClean="0"/>
              <a:t>at </a:t>
            </a:r>
            <a:r>
              <a:rPr lang="en-AU" dirty="0" smtClean="0"/>
              <a:t>Hawaii meeting</a:t>
            </a:r>
            <a:endParaRPr lang="en-AU" dirty="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Hawaii (March 2012)</a:t>
            </a:r>
            <a:endParaRPr lang="en-GB" altLang="ko-KR" dirty="0" smtClean="0">
              <a:ea typeface="Gulim" pitchFamily="34" charset="-127"/>
            </a:endParaRPr>
          </a:p>
          <a:p>
            <a:pPr lvl="1"/>
            <a:r>
              <a:rPr lang="en-GB" altLang="ko-KR" dirty="0" smtClean="0">
                <a:ea typeface="Gulim" pitchFamily="34" charset="-127"/>
              </a:rPr>
              <a:t>Review </a:t>
            </a:r>
            <a:r>
              <a:rPr lang="en-GB" altLang="ko-KR" dirty="0" smtClean="0">
                <a:ea typeface="Gulim" pitchFamily="34" charset="-127"/>
              </a:rPr>
              <a:t> results of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meeting in Feb 2012</a:t>
            </a:r>
            <a:endParaRPr lang="en-GB" altLang="ko-KR" dirty="0" smtClean="0">
              <a:ea typeface="Gulim" pitchFamily="34" charset="-127"/>
            </a:endParaRPr>
          </a:p>
          <a:p>
            <a:pPr lvl="1"/>
            <a:r>
              <a:rPr lang="en-GB" altLang="ko-KR" dirty="0" smtClean="0">
                <a:ea typeface="Gulim" pitchFamily="34" charset="-127"/>
              </a:rPr>
              <a:t>...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13449</TotalTime>
  <Words>370</Words>
  <Application>Microsoft Office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Office Word 97 - 2003 Document</vt:lpstr>
      <vt:lpstr>IEEE 802 JTC1 SC closing report (Jan 12)</vt:lpstr>
      <vt:lpstr>Abstract</vt:lpstr>
      <vt:lpstr>IEEE 802 JTC1 SC focused on preparation for upcoming SC6 meeting</vt:lpstr>
      <vt:lpstr>IEEE 802 JTC1 SC focused on preparation for upcoming SC6 meeting</vt:lpstr>
      <vt:lpstr>IEEE 802 JTC1 SC will review SC6 meeting outcomes at Hawaii meeting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701</cp:revision>
  <cp:lastPrinted>1998-02-10T13:28:06Z</cp:lastPrinted>
  <dcterms:created xsi:type="dcterms:W3CDTF">2004-12-02T14:01:45Z</dcterms:created>
  <dcterms:modified xsi:type="dcterms:W3CDTF">2012-01-19T21:39:17Z</dcterms:modified>
</cp:coreProperties>
</file>