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58" r:id="rId4"/>
    <p:sldId id="271" r:id="rId5"/>
    <p:sldId id="272" r:id="rId6"/>
    <p:sldId id="282" r:id="rId7"/>
    <p:sldId id="273" r:id="rId8"/>
    <p:sldId id="274" r:id="rId9"/>
    <p:sldId id="275" r:id="rId10"/>
    <p:sldId id="281" r:id="rId11"/>
    <p:sldId id="276" r:id="rId12"/>
    <p:sldId id="277" r:id="rId13"/>
    <p:sldId id="283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0037714-34C3-4750-91AB-D3E9DEF1F1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802.11-12/0028r0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Power Saving Possibilities for Networks Supporting a Large number of STAs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2012-01-09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63794"/>
              </p:ext>
            </p:extLst>
          </p:nvPr>
        </p:nvGraphicFramePr>
        <p:xfrm>
          <a:off x="538163" y="2641600"/>
          <a:ext cx="7437437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4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41600"/>
                        <a:ext cx="7437437" cy="221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CDF for Different </a:t>
            </a:r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08" y="5229200"/>
            <a:ext cx="8350696" cy="151216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DCF </a:t>
            </a:r>
            <a:r>
              <a:rPr lang="en-US" sz="2000" dirty="0"/>
              <a:t>has the worst performance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reduces the energy </a:t>
            </a:r>
            <a:r>
              <a:rPr lang="en-US" sz="2000" dirty="0" smtClean="0"/>
              <a:t>consumption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9" y="1546351"/>
            <a:ext cx="8312727" cy="36108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84176" y="497252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Previous </a:t>
            </a:r>
            <a:r>
              <a:rPr lang="en-US" sz="1800" dirty="0" smtClean="0"/>
              <a:t>figure zoomed</a:t>
            </a:r>
            <a:endParaRPr lang="en-US" sz="18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576916" y="4468470"/>
            <a:ext cx="504056" cy="5040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394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Delay CDF </a:t>
            </a:r>
            <a:r>
              <a:rPr lang="en-US" dirty="0"/>
              <a:t>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5013176"/>
            <a:ext cx="8350696" cy="172819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Pure </a:t>
            </a:r>
            <a:r>
              <a:rPr lang="en-US" sz="2000" dirty="0"/>
              <a:t>DCF has the worst performance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improves </a:t>
            </a:r>
            <a:r>
              <a:rPr lang="en-US" sz="2000" dirty="0" smtClean="0"/>
              <a:t>delay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7" y="1432051"/>
            <a:ext cx="8312727" cy="372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43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Delay CDF </a:t>
            </a:r>
            <a:r>
              <a:rPr lang="en-US" dirty="0"/>
              <a:t>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792" y="5013176"/>
            <a:ext cx="8350696" cy="172819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Pure </a:t>
            </a:r>
            <a:r>
              <a:rPr lang="en-US" sz="2000" dirty="0"/>
              <a:t>DCF has the worst performance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improves </a:t>
            </a:r>
            <a:r>
              <a:rPr lang="en-US" sz="2000" dirty="0" smtClean="0"/>
              <a:t>delay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7" y="1412776"/>
            <a:ext cx="8312727" cy="36108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84176" y="47878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Previous </a:t>
            </a:r>
            <a:r>
              <a:rPr lang="en-US" sz="1800" dirty="0" smtClean="0"/>
              <a:t>figure zoomed</a:t>
            </a:r>
            <a:endParaRPr lang="en-US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7576916" y="4283804"/>
            <a:ext cx="504056" cy="5040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68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350696" cy="12961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Energy </a:t>
            </a:r>
            <a:r>
              <a:rPr lang="en-US" sz="2000" dirty="0" smtClean="0"/>
              <a:t>is one of </a:t>
            </a:r>
            <a:r>
              <a:rPr lang="en-US" sz="2000" dirty="0" smtClean="0"/>
              <a:t>the most important resource in sensor applications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Grouping with </a:t>
            </a:r>
            <a:r>
              <a:rPr lang="en-US" sz="2000" dirty="0" smtClean="0"/>
              <a:t>the additional </a:t>
            </a:r>
            <a:r>
              <a:rPr lang="en-US" sz="2000" dirty="0" smtClean="0"/>
              <a:t>sleeping capability improves both energy and </a:t>
            </a:r>
            <a:r>
              <a:rPr lang="en-US" sz="2000" dirty="0" smtClean="0"/>
              <a:t>delay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124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 11-11-0457-00-00ah-potential-compromise-of-802-11ah-use-case-document</a:t>
            </a:r>
          </a:p>
          <a:p>
            <a:r>
              <a:rPr lang="en-US" dirty="0"/>
              <a:t>[2] 11-11-1019-01-00ah-simulation-large-number-of-stas-support</a:t>
            </a:r>
          </a:p>
          <a:p>
            <a:r>
              <a:rPr lang="en-US" dirty="0"/>
              <a:t>[3] 11-11-1255-00-00ah-dcf-enhancements-for-large-number-of-stas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consider energy efficiency based on grouping and sleeping modes for 802.11ah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5441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err="1" smtClean="0"/>
              <a:t>T</a:t>
            </a:r>
            <a:r>
              <a:rPr lang="en-US" sz="2000" dirty="0" err="1"/>
              <a:t>Use</a:t>
            </a:r>
            <a:r>
              <a:rPr lang="en-US" sz="2000" dirty="0"/>
              <a:t> case 1a Smart Grid - Meter to Pole (6000 STAs per AP) [1]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Traffic can be continuous/periodic/</a:t>
            </a:r>
            <a:r>
              <a:rPr lang="en-US" sz="2000" dirty="0" err="1"/>
              <a:t>bursty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Sensors measure power/gas/water</a:t>
            </a:r>
          </a:p>
          <a:p>
            <a:pPr>
              <a:lnSpc>
                <a:spcPct val="90000"/>
              </a:lnSpc>
            </a:pPr>
            <a:r>
              <a:rPr lang="en-US" altLang="ja-JP" sz="2000" dirty="0">
                <a:ea typeface="ＭＳ Ｐゴシック" pitchFamily="34" charset="-128"/>
              </a:rPr>
              <a:t>DCF performance deteriorates when a large number of STAs contend for medium [2]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ＭＳ Ｐゴシック" pitchFamily="34" charset="-128"/>
              </a:rPr>
              <a:t>Overall number of MAC retries and total transmission delay grow exponentially with the number of STAs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a typeface="ＭＳ Ｐゴシック" pitchFamily="34" charset="-128"/>
              </a:rPr>
              <a:t>Grouping based on contention factor was </a:t>
            </a:r>
            <a:r>
              <a:rPr lang="en-US" sz="2000" dirty="0" smtClean="0">
                <a:ea typeface="ＭＳ Ｐゴシック" pitchFamily="34" charset="-128"/>
              </a:rPr>
              <a:t>proposed in </a:t>
            </a:r>
            <a:r>
              <a:rPr lang="en-US" sz="2000" dirty="0">
                <a:ea typeface="ＭＳ Ｐゴシック" pitchFamily="34" charset="-128"/>
              </a:rPr>
              <a:t>[3]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 sends in Beacon contention factor Q in [0,1] and time interval </a:t>
            </a:r>
            <a:r>
              <a:rPr lang="en-US" dirty="0" smtClean="0"/>
              <a:t>T</a:t>
            </a:r>
          </a:p>
          <a:p>
            <a:pPr>
              <a:lnSpc>
                <a:spcPct val="120000"/>
              </a:lnSpc>
            </a:pP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544144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Before </a:t>
                </a:r>
                <a:r>
                  <a:rPr lang="en-US" sz="2000" dirty="0"/>
                  <a:t>it contends for the channel a STA randomly and uniformly in (0,1) selects number </a:t>
                </a:r>
                <a:r>
                  <a:rPr lang="en-US" sz="2000" dirty="0" smtClean="0"/>
                  <a:t>r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/>
                  <a:t> Q, then STA can </a:t>
                </a:r>
                <a:r>
                  <a:rPr lang="en-US" dirty="0" smtClean="0"/>
                  <a:t>contend</a:t>
                </a:r>
                <a:endParaRPr lang="en-US" dirty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&gt; Q, then STA does not contend until T elapses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000" dirty="0"/>
                  <a:t>STAs can be classified into groups with different priorities with  different pairs of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000" dirty="0"/>
                  <a:t>) for group n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544144"/>
              </a:xfrm>
              <a:blipFill rotWithShape="1">
                <a:blip r:embed="rId2"/>
                <a:stretch>
                  <a:fillRect l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52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modes when inactive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77112"/>
            <a:ext cx="8350696" cy="329204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Existing </a:t>
            </a:r>
            <a:r>
              <a:rPr lang="en-US" sz="2000" dirty="0"/>
              <a:t>standard allows a STA to sleep when its buffer is </a:t>
            </a:r>
            <a:r>
              <a:rPr lang="en-US" sz="2000" dirty="0" smtClean="0"/>
              <a:t>empty</a:t>
            </a:r>
            <a:endParaRPr lang="en-US" sz="20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When </a:t>
            </a:r>
            <a:r>
              <a:rPr lang="en-US" sz="2000" dirty="0"/>
              <a:t>a large number of STAs contend for the medium </a:t>
            </a:r>
            <a:endParaRPr lang="en-US" sz="2000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 </a:t>
            </a:r>
            <a:r>
              <a:rPr lang="en-US" dirty="0"/>
              <a:t>large proportion stays idle waiting for medium </a:t>
            </a:r>
            <a:r>
              <a:rPr lang="en-US" dirty="0" smtClean="0"/>
              <a:t>access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Buffers </a:t>
            </a:r>
            <a:r>
              <a:rPr lang="en-US" dirty="0"/>
              <a:t>may be </a:t>
            </a:r>
            <a:r>
              <a:rPr lang="en-US" dirty="0" smtClean="0"/>
              <a:t>non-empty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Can </a:t>
            </a:r>
            <a:r>
              <a:rPr lang="en-US" sz="2000" dirty="0"/>
              <a:t>we enable additional sleep modes to save energy under non-empty </a:t>
            </a:r>
            <a:r>
              <a:rPr lang="en-US" sz="2000" dirty="0" smtClean="0"/>
              <a:t>buffers?</a:t>
            </a:r>
          </a:p>
        </p:txBody>
      </p:sp>
    </p:spTree>
    <p:extLst>
      <p:ext uri="{BB962C8B-B14F-4D97-AF65-F5344CB8AC3E}">
        <p14:creationId xmlns:p14="http://schemas.microsoft.com/office/powerpoint/2010/main" val="275909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3568" y="1577112"/>
                <a:ext cx="8350696" cy="5040560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i="1" dirty="0" smtClean="0">
                    <a:solidFill>
                      <a:srgbClr val="FF0000"/>
                    </a:solidFill>
                  </a:rPr>
                  <a:t>Why can’t a STA go to sleep when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i="1" dirty="0" smtClean="0"/>
                  <a:t>It </a:t>
                </a:r>
                <a:r>
                  <a:rPr lang="en-US" i="1" dirty="0"/>
                  <a:t>does not contend during the duration </a:t>
                </a:r>
                <a:r>
                  <a:rPr lang="en-US" i="1" dirty="0" smtClean="0"/>
                  <a:t>T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i="1" dirty="0" smtClean="0"/>
                  <a:t>When </a:t>
                </a:r>
                <a:r>
                  <a:rPr lang="en-US" i="1" dirty="0"/>
                  <a:t>it is not </a:t>
                </a:r>
                <a:r>
                  <a:rPr lang="en-US" i="1" dirty="0" smtClean="0"/>
                  <a:t>transmitting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STAs </a:t>
                </a:r>
                <a:r>
                  <a:rPr lang="en-US" sz="2000" dirty="0"/>
                  <a:t>select r randomly and uniformly in (</a:t>
                </a:r>
                <a:r>
                  <a:rPr lang="en-US" sz="2000" dirty="0" smtClean="0"/>
                  <a:t>0,1)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&gt; Q, then STA does not contend and sleeps for time T </a:t>
                </a:r>
                <a:endParaRPr lang="en-US" dirty="0" smtClean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If </a:t>
                </a:r>
                <a:r>
                  <a:rPr lang="en-US" dirty="0"/>
                  <a:t>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/>
                  <a:t> Q, then the STA can </a:t>
                </a:r>
                <a:r>
                  <a:rPr lang="en-US" dirty="0" smtClean="0"/>
                  <a:t>contend</a:t>
                </a:r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Wakes up randomly to contend/transmit and goes back to sleep</a:t>
                </a:r>
                <a:endParaRPr lang="en-US" dirty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Within </a:t>
                </a:r>
                <a:r>
                  <a:rPr lang="en-US" sz="2000" dirty="0"/>
                  <a:t>a group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) a STA can go to sleep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 </m:t>
                        </m:r>
                        <m:r>
                          <a:rPr lang="en-US" sz="2000" b="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for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This can reduce significantly the energy spent for overhearing</a:t>
                </a:r>
                <a:r>
                  <a:rPr lang="en-US" sz="2000" dirty="0" smtClean="0"/>
                  <a:t> </a:t>
                </a:r>
                <a:endParaRPr lang="en-US" sz="2000" dirty="0"/>
              </a:p>
              <a:p>
                <a:pPr marL="0" indent="0">
                  <a:lnSpc>
                    <a:spcPct val="120000"/>
                  </a:lnSpc>
                  <a:spcBef>
                    <a:spcPct val="0"/>
                  </a:spcBef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3568" y="1577112"/>
                <a:ext cx="8350696" cy="5040560"/>
              </a:xfrm>
              <a:blipFill rotWithShape="1">
                <a:blip r:embed="rId2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292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350696" cy="504056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100 STAs associated with an AP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are uniformly distributed within a 1km radius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Traffic model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1 packet/s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Packets consist of 256 bytes</a:t>
            </a:r>
            <a:endParaRPr lang="en-US" sz="16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Slot = 37 microseconds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SIFS = 126 microseconds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Contention window takes values in [15 - 1023</a:t>
            </a:r>
            <a:r>
              <a:rPr lang="en-US" sz="2000" dirty="0" smtClean="0"/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920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Simulation Scenarios	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0288"/>
            <a:ext cx="8350696" cy="525658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1 group or 3 groups (randomly created)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Scenarios</a:t>
            </a:r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Three groups (1.0/0.0/0.0) no sleep simultaneous start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Only STAs in a single group can contend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DCF is used for the STAs that pass the “contention test”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If they have traffic, contend simultaneously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that fail the test go to sleep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 schedules alternate with </a:t>
            </a:r>
            <a:r>
              <a:rPr lang="en-US" sz="2000" dirty="0" smtClean="0"/>
              <a:t>time (short beacons can be used)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Three groups (1.0/0.0/0.0) sleep randomized start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DCF </a:t>
            </a:r>
            <a:r>
              <a:rPr lang="en-US" sz="2000" dirty="0" smtClean="0"/>
              <a:t>with </a:t>
            </a:r>
            <a:r>
              <a:rPr lang="en-US" sz="2000" dirty="0"/>
              <a:t>randomization </a:t>
            </a:r>
            <a:r>
              <a:rPr lang="en-US" sz="2000" dirty="0" smtClean="0"/>
              <a:t> </a:t>
            </a:r>
            <a:endParaRPr lang="en-US" sz="2000" dirty="0"/>
          </a:p>
          <a:p>
            <a:pPr lvl="3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Uniform in Beacon interval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STAs listen Beacons, sleep, wake up to transmit and sleep </a:t>
            </a:r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1 group (1.0) no sleep simultaneous </a:t>
            </a:r>
            <a:r>
              <a:rPr lang="en-US" b="1" dirty="0" smtClean="0">
                <a:solidFill>
                  <a:srgbClr val="FF0000"/>
                </a:solidFill>
              </a:rPr>
              <a:t>start </a:t>
            </a:r>
            <a:r>
              <a:rPr lang="en-US" dirty="0" smtClean="0"/>
              <a:t>(</a:t>
            </a:r>
            <a:r>
              <a:rPr lang="en-US" sz="2000" dirty="0" smtClean="0"/>
              <a:t>DCF </a:t>
            </a:r>
            <a:r>
              <a:rPr lang="en-US" sz="2000" dirty="0"/>
              <a:t>like </a:t>
            </a:r>
            <a:r>
              <a:rPr lang="en-US" sz="2000" dirty="0" smtClean="0"/>
              <a:t>operation)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1 group (1.0) sleep randomized start</a:t>
            </a:r>
            <a:r>
              <a:rPr lang="en-US" dirty="0"/>
              <a:t> (DCF with sleep option) </a:t>
            </a:r>
          </a:p>
        </p:txBody>
      </p:sp>
    </p:spTree>
    <p:extLst>
      <p:ext uri="{BB962C8B-B14F-4D97-AF65-F5344CB8AC3E}">
        <p14:creationId xmlns:p14="http://schemas.microsoft.com/office/powerpoint/2010/main" val="134394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CDF for Different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08" y="5229200"/>
            <a:ext cx="8350696" cy="151216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DCF </a:t>
            </a:r>
            <a:r>
              <a:rPr lang="en-US" sz="2000" dirty="0"/>
              <a:t>has the worst performance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Grouping reduces the energy </a:t>
            </a:r>
            <a:r>
              <a:rPr lang="en-US" sz="2000" dirty="0" smtClean="0"/>
              <a:t>consumption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24" y="1556792"/>
            <a:ext cx="8312728" cy="361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429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</TotalTime>
  <Words>789</Words>
  <Application>Microsoft Office PowerPoint</Application>
  <PresentationFormat>On-screen Show (4:3)</PresentationFormat>
  <Paragraphs>133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Power Saving Possibilities for Networks Supporting a Large number of STAs</vt:lpstr>
      <vt:lpstr>Abstract</vt:lpstr>
      <vt:lpstr>Motivation</vt:lpstr>
      <vt:lpstr>Motivation</vt:lpstr>
      <vt:lpstr>Sleep modes when inactive</vt:lpstr>
      <vt:lpstr>Our proposal</vt:lpstr>
      <vt:lpstr>Simulations</vt:lpstr>
      <vt:lpstr>Simulation Scenarios </vt:lpstr>
      <vt:lpstr>Energy CDF for Different Methods</vt:lpstr>
      <vt:lpstr>Energy CDF for Different Methods </vt:lpstr>
      <vt:lpstr>Delay CDF for Different Methods</vt:lpstr>
      <vt:lpstr>Delay CDF for Different Methods</vt:lpstr>
      <vt:lpstr>Conclusions</vt:lpstr>
      <vt:lpstr>References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31</cp:revision>
  <cp:lastPrinted>1998-02-10T13:28:06Z</cp:lastPrinted>
  <dcterms:created xsi:type="dcterms:W3CDTF">2012-01-09T09:44:15Z</dcterms:created>
  <dcterms:modified xsi:type="dcterms:W3CDTF">2012-01-09T14:27:10Z</dcterms:modified>
</cp:coreProperties>
</file>