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1" r:id="rId2"/>
    <p:sldId id="332" r:id="rId3"/>
    <p:sldId id="400" r:id="rId4"/>
    <p:sldId id="391" r:id="rId5"/>
    <p:sldId id="399" r:id="rId6"/>
    <p:sldId id="387" r:id="rId7"/>
    <p:sldId id="396" r:id="rId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74" d="100"/>
          <a:sy n="74" d="100"/>
        </p:scale>
        <p:origin x="-1080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802.11-10/0673r0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May 2010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802.11-10/0673r0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May 2010</a:t>
            </a:r>
            <a:endParaRPr lang="en-GB"/>
          </a:p>
        </p:txBody>
      </p:sp>
      <p:sp>
        <p:nvSpPr>
          <p:cNvPr id="1024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13318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C640D1D7-2D70-41AF-9427-9A7B0C852CF4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14342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3286A100-1611-48F1-85F1-A978EA9582D3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15366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Nov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Nov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A7E277D-6D74-4D33-9043-F1C34B5CB2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GB"/>
              <a:t>Nov 2011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04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/>
              <a:t>Nov 2011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0" y="334963"/>
            <a:ext cx="32702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/>
              <a:t>802.11-11/</a:t>
            </a:r>
            <a:r>
              <a:rPr lang="en-GB" sz="1800" b="1" dirty="0" err="1"/>
              <a:t>1586r0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GB"/>
              <a:t>Nov 2011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JTC1 ad hoc closing report (Nov 11)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smtClean="0"/>
              <a:t>Date:</a:t>
            </a:r>
            <a:r>
              <a:rPr lang="en-GB" sz="2000" b="0" smtClean="0"/>
              <a:t> 2011-11-11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539750" y="2276475"/>
          <a:ext cx="7808913" cy="2206625"/>
        </p:xfrm>
        <a:graphic>
          <a:graphicData uri="http://schemas.openxmlformats.org/presentationml/2006/ole">
            <p:oleObj spid="_x0000_s1026" name="Document" r:id="rId4" imgW="8148005" imgH="2301273" progId="Word.Document.8">
              <p:embed/>
            </p:oleObj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GB"/>
              <a:t>Nov 2011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smtClean="0"/>
              <a:t> Closing report for JTC1 ad hoc</a:t>
            </a:r>
            <a:br>
              <a:rPr lang="en-GB" sz="3200" smtClean="0"/>
            </a:br>
            <a:r>
              <a:rPr lang="en-GB" sz="3200" smtClean="0"/>
              <a:t>for Nov 2011, Atlanta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JTC1 ad hoc focused on preparation for upcoming SC6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Progress in Atlanta (Nov 2011)</a:t>
            </a:r>
          </a:p>
          <a:p>
            <a:pPr lvl="1"/>
            <a:r>
              <a:rPr lang="en-AU" smtClean="0"/>
              <a:t>Review liaisons to SC6</a:t>
            </a:r>
          </a:p>
          <a:p>
            <a:pPr lvl="2"/>
            <a:r>
              <a:rPr lang="en-AU" smtClean="0"/>
              <a:t>Recently 11ae, 11aa, 11mb were liaised</a:t>
            </a:r>
          </a:p>
          <a:p>
            <a:pPr lvl="1"/>
            <a:r>
              <a:rPr lang="en-AU" smtClean="0"/>
              <a:t>Review status of WAPI in SC6 (802.11i replacement)</a:t>
            </a:r>
          </a:p>
          <a:p>
            <a:pPr lvl="2"/>
            <a:r>
              <a:rPr lang="en-AU" smtClean="0"/>
              <a:t>Currently in NP comment resolution</a:t>
            </a:r>
          </a:p>
          <a:p>
            <a:pPr lvl="2"/>
            <a:r>
              <a:rPr lang="en-AU" smtClean="0"/>
              <a:t>IEEE 802 focused on removing claims about 802.11i security</a:t>
            </a:r>
          </a:p>
          <a:p>
            <a:pPr lvl="2"/>
            <a:r>
              <a:rPr lang="en-AU" smtClean="0"/>
              <a:t>Reviewed proposals from US &amp; Swiss NBs</a:t>
            </a:r>
          </a:p>
          <a:p>
            <a:pPr lvl="2"/>
            <a:r>
              <a:rPr lang="en-AU" smtClean="0"/>
              <a:t>Next CRM on 21 Nov</a:t>
            </a:r>
          </a:p>
          <a:p>
            <a:pPr lvl="1"/>
            <a:r>
              <a:rPr lang="en-AU" smtClean="0"/>
              <a:t>Review status of 802.1X/AE and 802.16 security replacements</a:t>
            </a:r>
          </a:p>
          <a:p>
            <a:pPr lvl="2"/>
            <a:r>
              <a:rPr lang="en-AU" smtClean="0"/>
              <a:t>No progress </a:t>
            </a:r>
          </a:p>
          <a:p>
            <a:pPr lvl="2"/>
            <a:r>
              <a:rPr lang="en-AU" smtClean="0"/>
              <a:t>IEEE 802 focused on incorrect claims about 802.1X/AE and 802.16 </a:t>
            </a:r>
          </a:p>
          <a:p>
            <a:pPr lvl="2"/>
            <a:r>
              <a:rPr lang="en-AU" smtClean="0"/>
              <a:t>Unknown if NP proposals will be made at next SC6 meeting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GB"/>
              <a:t>Nov 2011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JTC1 ad hoc focused on preparation for upcoming SC6 meetong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Progress in Atlanta (Nov 2011)</a:t>
            </a:r>
          </a:p>
          <a:p>
            <a:pPr lvl="1"/>
            <a:r>
              <a:rPr lang="en-AU" smtClean="0"/>
              <a:t>Review status of N-UHT (802.11ac replacement)</a:t>
            </a:r>
          </a:p>
          <a:p>
            <a:pPr lvl="2"/>
            <a:r>
              <a:rPr lang="en-AU" smtClean="0"/>
              <a:t>Currently being considered as National Standards by MIIT</a:t>
            </a:r>
          </a:p>
          <a:p>
            <a:pPr lvl="2"/>
            <a:r>
              <a:rPr lang="en-AU" smtClean="0"/>
              <a:t>IEEE 802 focused on incorrect claims about 802.11n/ac and the threat to access to 5GHz spectrum in China</a:t>
            </a:r>
          </a:p>
          <a:p>
            <a:pPr lvl="2"/>
            <a:r>
              <a:rPr lang="en-AU" smtClean="0"/>
              <a:t>Unknown if NP proposal will be made at next SC6 meeting</a:t>
            </a:r>
          </a:p>
          <a:p>
            <a:pPr lvl="1"/>
            <a:r>
              <a:rPr lang="en-AU" smtClean="0"/>
              <a:t>Review plan for ISO/IEC 8802</a:t>
            </a:r>
          </a:p>
          <a:p>
            <a:pPr lvl="2"/>
            <a:r>
              <a:rPr lang="en-AU" smtClean="0"/>
              <a:t>Agreed to send IEEE 802 standards to ISO/IEC as long as IEEE 802 retains responsibility to maintain and extend</a:t>
            </a:r>
          </a:p>
          <a:p>
            <a:pPr lvl="2"/>
            <a:r>
              <a:rPr lang="en-AU" smtClean="0"/>
              <a:t>Letter in preparation for consideration by EC </a:t>
            </a:r>
          </a:p>
          <a:p>
            <a:pPr lvl="1"/>
            <a:r>
              <a:rPr lang="en-AU" smtClean="0"/>
              <a:t>Select delegation for SC6 meeting</a:t>
            </a:r>
          </a:p>
          <a:p>
            <a:pPr lvl="2"/>
            <a:r>
              <a:rPr lang="en-AU" smtClean="0"/>
              <a:t>Will  have prep meeting next week</a:t>
            </a:r>
          </a:p>
          <a:p>
            <a:pPr lvl="2"/>
            <a:r>
              <a:rPr lang="en-AU" smtClean="0"/>
              <a:t>See motion</a:t>
            </a:r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GB"/>
              <a:t>Nov 2011</a:t>
            </a:r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EBCD7E24-5D64-4888-91A4-F778578549D9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IEEE 802 members are encouraged to participate in their SC6 NBs</a:t>
            </a:r>
            <a:endParaRPr lang="en-US" smtClean="0"/>
          </a:p>
        </p:txBody>
      </p:sp>
      <p:sp>
        <p:nvSpPr>
          <p:cNvPr id="7171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80975" indent="-180975"/>
            <a:r>
              <a:rPr lang="en-US" sz="2000" smtClean="0"/>
              <a:t>SC6 P-Members</a:t>
            </a:r>
          </a:p>
          <a:p>
            <a:pPr marL="360363" lvl="1" indent="-179388"/>
            <a:r>
              <a:rPr lang="en-US" sz="1800" b="1" smtClean="0"/>
              <a:t>Korea  - KATS</a:t>
            </a:r>
          </a:p>
          <a:p>
            <a:pPr marL="360363" lvl="1" indent="-179388"/>
            <a:r>
              <a:rPr lang="en-US" sz="1800" smtClean="0"/>
              <a:t>Spain – AENOR</a:t>
            </a:r>
          </a:p>
          <a:p>
            <a:pPr marL="360363" lvl="1" indent="-179388"/>
            <a:r>
              <a:rPr lang="en-US" sz="1800" smtClean="0"/>
              <a:t>France – AFNOR</a:t>
            </a:r>
          </a:p>
          <a:p>
            <a:pPr marL="360363" lvl="1" indent="-179388"/>
            <a:r>
              <a:rPr lang="en-US" sz="1800" b="1" smtClean="0">
                <a:solidFill>
                  <a:srgbClr val="FF0000"/>
                </a:solidFill>
              </a:rPr>
              <a:t>USA – ANSI</a:t>
            </a:r>
          </a:p>
          <a:p>
            <a:pPr marL="360363" lvl="1" indent="-179388"/>
            <a:r>
              <a:rPr lang="en-US" sz="1800" b="1" smtClean="0">
                <a:solidFill>
                  <a:srgbClr val="FF0000"/>
                </a:solidFill>
              </a:rPr>
              <a:t>UK – BSI</a:t>
            </a:r>
          </a:p>
          <a:p>
            <a:pPr marL="360363" lvl="1" indent="-179388"/>
            <a:r>
              <a:rPr lang="en-US" sz="1800" b="1" smtClean="0"/>
              <a:t>Germany – DIN</a:t>
            </a:r>
          </a:p>
          <a:p>
            <a:pPr marL="360363" lvl="1" indent="-179388"/>
            <a:r>
              <a:rPr lang="en-US" sz="1800" smtClean="0"/>
              <a:t>Greece – ELOT</a:t>
            </a:r>
          </a:p>
          <a:p>
            <a:pPr marL="360363" lvl="1" indent="-179388"/>
            <a:r>
              <a:rPr lang="en-US" sz="1800" smtClean="0"/>
              <a:t>Russia - GOST R </a:t>
            </a:r>
          </a:p>
          <a:p>
            <a:pPr marL="360363" lvl="1" indent="-179388"/>
            <a:r>
              <a:rPr lang="en-US" sz="1800" smtClean="0"/>
              <a:t>Luxemburg – ILNAS</a:t>
            </a:r>
          </a:p>
          <a:p>
            <a:pPr marL="360363" lvl="1" indent="-179388"/>
            <a:r>
              <a:rPr lang="en-US" sz="1800" smtClean="0"/>
              <a:t>Tunisia – INNORPI</a:t>
            </a:r>
          </a:p>
        </p:txBody>
      </p:sp>
      <p:sp>
        <p:nvSpPr>
          <p:cNvPr id="67588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>
              <a:defRPr/>
            </a:pPr>
            <a:endParaRPr lang="en-US" sz="1800" b="1" dirty="0" smtClean="0"/>
          </a:p>
          <a:p>
            <a:pPr marL="360363" lvl="1" indent="-179388">
              <a:defRPr/>
            </a:pPr>
            <a:r>
              <a:rPr lang="en-US" sz="1800" b="1" dirty="0" smtClean="0"/>
              <a:t>Japan - </a:t>
            </a:r>
            <a:r>
              <a:rPr lang="en-US" sz="1800" b="1" dirty="0" err="1" smtClean="0"/>
              <a:t>JISC</a:t>
            </a:r>
            <a:r>
              <a:rPr lang="en-US" sz="1800" b="1" dirty="0" smtClean="0"/>
              <a:t> </a:t>
            </a:r>
          </a:p>
          <a:p>
            <a:pPr marL="360363" lvl="1" indent="-179388">
              <a:defRPr/>
            </a:pPr>
            <a:r>
              <a:rPr lang="en-US" sz="1800" dirty="0" smtClean="0"/>
              <a:t>Kazakhstan – </a:t>
            </a:r>
            <a:r>
              <a:rPr lang="en-US" sz="1800" dirty="0" err="1" smtClean="0"/>
              <a:t>KAZMEMST</a:t>
            </a:r>
            <a:endParaRPr lang="en-US" sz="1800" dirty="0" smtClean="0"/>
          </a:p>
          <a:p>
            <a:pPr marL="360363" lvl="1" indent="-179388">
              <a:defRPr/>
            </a:pPr>
            <a:r>
              <a:rPr lang="en-US" sz="1800" dirty="0" smtClean="0"/>
              <a:t>Kenya – </a:t>
            </a:r>
            <a:r>
              <a:rPr lang="en-US" sz="1800" dirty="0" err="1" smtClean="0"/>
              <a:t>KEBS</a:t>
            </a:r>
            <a:endParaRPr lang="en-US" sz="1800" dirty="0" smtClean="0"/>
          </a:p>
          <a:p>
            <a:pPr marL="360363" lvl="1" indent="-179388">
              <a:defRPr/>
            </a:pPr>
            <a:r>
              <a:rPr lang="en-US" sz="1800" dirty="0" smtClean="0"/>
              <a:t>Belgium  - </a:t>
            </a:r>
            <a:r>
              <a:rPr lang="en-US" sz="1800" dirty="0" err="1" smtClean="0"/>
              <a:t>NBN</a:t>
            </a:r>
            <a:r>
              <a:rPr lang="en-US" sz="1800" dirty="0" smtClean="0"/>
              <a:t> </a:t>
            </a:r>
          </a:p>
          <a:p>
            <a:pPr marL="360363" lvl="1" indent="-179388">
              <a:defRPr/>
            </a:pPr>
            <a:r>
              <a:rPr lang="en-US" sz="1800" b="1" dirty="0" smtClean="0">
                <a:solidFill>
                  <a:srgbClr val="FF0000"/>
                </a:solidFill>
              </a:rPr>
              <a:t>Netherlands – </a:t>
            </a:r>
            <a:r>
              <a:rPr lang="en-US" sz="1800" b="1" dirty="0" err="1" smtClean="0">
                <a:solidFill>
                  <a:srgbClr val="FF0000"/>
                </a:solidFill>
              </a:rPr>
              <a:t>NEN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 marL="360363" lvl="1" indent="-179388">
              <a:defRPr/>
            </a:pPr>
            <a:r>
              <a:rPr lang="en-AU" sz="1800" b="1" dirty="0" smtClean="0"/>
              <a:t>China – SAC</a:t>
            </a:r>
          </a:p>
          <a:p>
            <a:pPr marL="360363" lvl="1" indent="-179388">
              <a:defRPr/>
            </a:pPr>
            <a:r>
              <a:rPr lang="en-AU" sz="1800" b="1" dirty="0" smtClean="0"/>
              <a:t>Canada – </a:t>
            </a:r>
            <a:r>
              <a:rPr lang="en-AU" sz="1800" b="1" dirty="0" err="1" smtClean="0"/>
              <a:t>SCC</a:t>
            </a:r>
            <a:endParaRPr lang="en-US" sz="1800" b="1" dirty="0" smtClean="0"/>
          </a:p>
          <a:p>
            <a:pPr marL="360363" lvl="1" indent="-179388">
              <a:defRPr/>
            </a:pPr>
            <a:r>
              <a:rPr lang="en-US" sz="1800" b="1" dirty="0" smtClean="0"/>
              <a:t>Finland – </a:t>
            </a:r>
            <a:r>
              <a:rPr lang="en-US" sz="1800" b="1" dirty="0" err="1" smtClean="0"/>
              <a:t>SFS</a:t>
            </a:r>
            <a:endParaRPr lang="en-US" sz="1800" b="1" dirty="0" smtClean="0"/>
          </a:p>
          <a:p>
            <a:pPr marL="360363" lvl="1" indent="-179388">
              <a:defRPr/>
            </a:pPr>
            <a:r>
              <a:rPr lang="en-US" sz="1800" dirty="0" smtClean="0"/>
              <a:t>Switzerland – </a:t>
            </a:r>
            <a:r>
              <a:rPr lang="en-US" sz="1800" dirty="0" err="1" smtClean="0"/>
              <a:t>SNV</a:t>
            </a:r>
            <a:endParaRPr lang="en-US" sz="1800" dirty="0" smtClean="0"/>
          </a:p>
          <a:p>
            <a:pPr marL="360363" lvl="1" indent="-179388">
              <a:defRPr/>
            </a:pPr>
            <a:r>
              <a:rPr lang="en-US" sz="1800" dirty="0" smtClean="0"/>
              <a:t>Czech Republic - </a:t>
            </a:r>
            <a:r>
              <a:rPr lang="en-US" sz="1800" dirty="0" err="1" smtClean="0"/>
              <a:t>UNMZ</a:t>
            </a:r>
            <a:endParaRPr lang="en-US" sz="1800" dirty="0" smtClean="0"/>
          </a:p>
          <a:p>
            <a:pPr marL="0" indent="0">
              <a:defRPr/>
            </a:pPr>
            <a:endParaRPr lang="en-US" sz="2000" dirty="0" smtClean="0"/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Andrew Myles, Cisco</a:t>
            </a:r>
          </a:p>
        </p:txBody>
      </p:sp>
      <p:sp>
        <p:nvSpPr>
          <p:cNvPr id="71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2D5C45A-E43A-4EE0-A557-6D98E4E315D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5" name="Date Placeholder 3"/>
          <p:cNvSpPr txBox="1">
            <a:spLocks/>
          </p:cNvSpPr>
          <p:nvPr/>
        </p:nvSpPr>
        <p:spPr bwMode="auto">
          <a:xfrm>
            <a:off x="696913" y="334963"/>
            <a:ext cx="904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GB" sz="1800" b="1"/>
              <a:t>Nov 2011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JTC1 ad hoc will prepare for next SC6 meeting in Jacksonville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ko-KR" smtClean="0">
                <a:ea typeface="Gulim" pitchFamily="34" charset="-127"/>
              </a:rPr>
              <a:t>Plans for Jacksonville (Nov 2011)</a:t>
            </a:r>
          </a:p>
          <a:p>
            <a:pPr lvl="1"/>
            <a:r>
              <a:rPr lang="en-GB" altLang="ko-KR" smtClean="0">
                <a:ea typeface="Gulim" pitchFamily="34" charset="-127"/>
              </a:rPr>
              <a:t>Review results of WAPI comments resolution meetings</a:t>
            </a:r>
          </a:p>
          <a:p>
            <a:pPr lvl="1"/>
            <a:r>
              <a:rPr lang="en-GB" altLang="ko-KR" smtClean="0">
                <a:ea typeface="Gulim" pitchFamily="34" charset="-127"/>
              </a:rPr>
              <a:t>Prepare for next SC6 meeting (Feb 2012 in China)</a:t>
            </a:r>
          </a:p>
          <a:p>
            <a:pPr lvl="1"/>
            <a:r>
              <a:rPr lang="en-GB" altLang="ko-KR" smtClean="0">
                <a:ea typeface="Gulim" pitchFamily="34" charset="-127"/>
              </a:rPr>
              <a:t>...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GB"/>
              <a:t>Nov 2011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B11703ED-D9AE-41E0-9E63-AB5BB9412079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Motion to empower HoD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Motion</a:t>
            </a:r>
          </a:p>
          <a:p>
            <a:pPr lvl="1"/>
            <a:r>
              <a:rPr lang="en-AU" i="1" smtClean="0"/>
              <a:t>The JTC1 ad hoc recommends that Bruce Kraemer be appointed as HoD to the SC6 meeting in Feb 2012 and the WAPI CRMs and be authorised to:</a:t>
            </a:r>
          </a:p>
          <a:p>
            <a:pPr lvl="2"/>
            <a:r>
              <a:rPr lang="en-AU" i="1" smtClean="0"/>
              <a:t>Appoint the IEEE 802 delegation</a:t>
            </a:r>
          </a:p>
          <a:p>
            <a:pPr lvl="2"/>
            <a:r>
              <a:rPr lang="en-AU" i="1" smtClean="0"/>
              <a:t>Approve any necessary submissions</a:t>
            </a:r>
          </a:p>
          <a:p>
            <a:pPr lvl="2"/>
            <a:r>
              <a:rPr lang="en-AU" i="1" smtClean="0"/>
              <a:t>Call any necessary preparation teleconferences</a:t>
            </a:r>
          </a:p>
          <a:p>
            <a:r>
              <a:rPr lang="en-AU" smtClean="0"/>
              <a:t>Note: equivalent motion in ad hoc passed 8/0/0</a:t>
            </a:r>
          </a:p>
          <a:p>
            <a:r>
              <a:rPr lang="en-AU" smtClean="0"/>
              <a:t>Moved: </a:t>
            </a:r>
          </a:p>
          <a:p>
            <a:r>
              <a:rPr lang="en-AU" smtClean="0"/>
              <a:t>Seconded:</a:t>
            </a:r>
          </a:p>
          <a:p>
            <a:endParaRPr lang="en-US" smtClean="0"/>
          </a:p>
        </p:txBody>
      </p:sp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GB"/>
              <a:t>Nov 2011</a:t>
            </a:r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BE20D295-12A7-4BD8-A732-18E662452747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13424</TotalTime>
  <Words>512</Words>
  <Application>Microsoft Office PowerPoint</Application>
  <PresentationFormat>On-screen Show (4:3)</PresentationFormat>
  <Paragraphs>108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Times New Roman</vt:lpstr>
      <vt:lpstr>Arial</vt:lpstr>
      <vt:lpstr>Gulim</vt:lpstr>
      <vt:lpstr>802-11-Submission</vt:lpstr>
      <vt:lpstr>Microsoft Word Document</vt:lpstr>
      <vt:lpstr>JTC1 ad hoc closing report (Nov 11)</vt:lpstr>
      <vt:lpstr>Abstract</vt:lpstr>
      <vt:lpstr>JTC1 ad hoc focused on preparation for upcoming SC6 meeting</vt:lpstr>
      <vt:lpstr>JTC1 ad hoc focused on preparation for upcoming SC6 meetong</vt:lpstr>
      <vt:lpstr>IEEE 802 members are encouraged to participate in their SC6 NBs</vt:lpstr>
      <vt:lpstr>JTC1 ad hoc will prepare for next SC6 meeting in Jacksonville</vt:lpstr>
      <vt:lpstr>Motion to empower HoD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</cp:lastModifiedBy>
  <cp:revision>700</cp:revision>
  <cp:lastPrinted>1998-02-10T13:28:06Z</cp:lastPrinted>
  <dcterms:created xsi:type="dcterms:W3CDTF">2004-12-02T14:01:45Z</dcterms:created>
  <dcterms:modified xsi:type="dcterms:W3CDTF">2011-11-10T23:22:00Z</dcterms:modified>
</cp:coreProperties>
</file>