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65" r:id="rId2"/>
    <p:sldMasterId id="2147484053" r:id="rId3"/>
  </p:sldMasterIdLst>
  <p:notesMasterIdLst>
    <p:notesMasterId r:id="rId13"/>
  </p:notesMasterIdLst>
  <p:handoutMasterIdLst>
    <p:handoutMasterId r:id="rId14"/>
  </p:handoutMasterIdLst>
  <p:sldIdLst>
    <p:sldId id="269" r:id="rId4"/>
    <p:sldId id="278" r:id="rId5"/>
    <p:sldId id="282" r:id="rId6"/>
    <p:sldId id="293" r:id="rId7"/>
    <p:sldId id="284" r:id="rId8"/>
    <p:sldId id="286" r:id="rId9"/>
    <p:sldId id="294" r:id="rId10"/>
    <p:sldId id="291" r:id="rId11"/>
    <p:sldId id="28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7" autoAdjust="0"/>
    <p:restoredTop sz="93548" autoAdjust="0"/>
  </p:normalViewPr>
  <p:slideViewPr>
    <p:cSldViewPr>
      <p:cViewPr varScale="1">
        <p:scale>
          <a:sx n="74" d="100"/>
          <a:sy n="74" d="100"/>
        </p:scale>
        <p:origin x="-103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0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44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2892" y="175081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802.11-11/1150r0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2011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580" y="95706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802.11-11/1150r0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802.11-11/1150r0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Zander, I2R Singapore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800"/>
            <a:ext cx="91698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040" y="6475413"/>
            <a:ext cx="140288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800"/>
            <a:ext cx="904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040" y="6475413"/>
            <a:ext cx="140288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040" y="6475413"/>
            <a:ext cx="1402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Zander, I2R Singapore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802.11-11/1150r0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88D9B-AC52-48A7-8EFF-977CDA1466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9A90-60F2-4BD2-AF38-F0F6CD6028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04158" cy="276999"/>
          </a:xfrm>
          <a:noFill/>
        </p:spPr>
        <p:txBody>
          <a:bodyPr/>
          <a:lstStyle/>
          <a:p>
            <a:r>
              <a:rPr lang="en-US" smtClean="0"/>
              <a:t>Nov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1040" y="6475413"/>
            <a:ext cx="1402885" cy="184666"/>
          </a:xfrm>
          <a:noFill/>
        </p:spPr>
        <p:txBody>
          <a:bodyPr/>
          <a:lstStyle/>
          <a:p>
            <a:r>
              <a:rPr lang="en-US" dirty="0" smtClean="0"/>
              <a:t>Zander, I2R </a:t>
            </a:r>
            <a:r>
              <a:rPr lang="en-US" dirty="0" smtClean="0"/>
              <a:t>Singapore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Extension of AID and TIM to Support 6000 STAs in </a:t>
            </a:r>
            <a:r>
              <a:rPr lang="en-US" dirty="0" smtClean="0"/>
              <a:t>802.11ah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2011-11-08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15874694"/>
              </p:ext>
            </p:extLst>
          </p:nvPr>
        </p:nvGraphicFramePr>
        <p:xfrm>
          <a:off x="533400" y="2438400"/>
          <a:ext cx="7924800" cy="1914525"/>
        </p:xfrm>
        <a:graphic>
          <a:graphicData uri="http://schemas.openxmlformats.org/presentationml/2006/ole">
            <p:oleObj spid="_x0000_s1062" name="Document" r:id="rId4" imgW="8287040" imgH="2257674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This presentation discusses the issue of supporting the number of associations beyond 2007 for smart metering </a:t>
            </a:r>
            <a:r>
              <a:rPr lang="en-US" altLang="zh-CN" dirty="0" smtClean="0"/>
              <a:t>applications</a:t>
            </a:r>
            <a:endParaRPr lang="en-US" altLang="zh-CN" dirty="0" smtClean="0"/>
          </a:p>
          <a:p>
            <a:pPr lvl="1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Focus on the addressing </a:t>
            </a:r>
            <a:r>
              <a:rPr lang="en-US" altLang="zh-CN" dirty="0" smtClean="0"/>
              <a:t>mechanisms </a:t>
            </a:r>
            <a:r>
              <a:rPr lang="en-US" altLang="zh-CN" dirty="0" smtClean="0"/>
              <a:t>for power-saving </a:t>
            </a:r>
            <a:r>
              <a:rPr lang="en-US" altLang="zh-CN" dirty="0" smtClean="0"/>
              <a:t>STAs</a:t>
            </a:r>
            <a:endParaRPr lang="en-US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8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9449" y="6475413"/>
            <a:ext cx="89447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“smart grid - meter to pole” use case requires an 802.11ah AP to support up to 6000 STAs [1</a:t>
            </a:r>
            <a:r>
              <a:rPr lang="en-US" dirty="0" smtClean="0"/>
              <a:t>]</a:t>
            </a:r>
            <a:endParaRPr lang="en-US" dirty="0" smtClean="0"/>
          </a:p>
          <a:p>
            <a:r>
              <a:rPr lang="en-US" dirty="0" smtClean="0"/>
              <a:t>Current 802.11 standard can only support up to 2007 associations [2</a:t>
            </a:r>
            <a:r>
              <a:rPr lang="en-US" dirty="0" smtClean="0"/>
              <a:t>]</a:t>
            </a:r>
            <a:endParaRPr lang="en-US" dirty="0" smtClean="0"/>
          </a:p>
          <a:p>
            <a:pPr lvl="1"/>
            <a:r>
              <a:rPr lang="en-US" dirty="0" smtClean="0"/>
              <a:t>The Association ID (AID) ranges from 1 to </a:t>
            </a:r>
            <a:r>
              <a:rPr lang="en-US" dirty="0" smtClean="0"/>
              <a:t>2007</a:t>
            </a:r>
            <a:endParaRPr lang="en-US" dirty="0" smtClean="0"/>
          </a:p>
          <a:p>
            <a:pPr lvl="1"/>
            <a:r>
              <a:rPr lang="en-US" dirty="0" smtClean="0"/>
              <a:t>The partial virtual bitmap in Traffic Indication Map (TIM) has a maximum length of 2008 </a:t>
            </a:r>
            <a:r>
              <a:rPr lang="en-US" dirty="0" smtClean="0"/>
              <a:t>bits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ID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876800" cy="4191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 802.11</a:t>
            </a:r>
          </a:p>
          <a:p>
            <a:pPr lvl="1"/>
            <a:r>
              <a:rPr lang="en-US" dirty="0" smtClean="0"/>
              <a:t>AID </a:t>
            </a:r>
            <a:r>
              <a:rPr lang="en-US" dirty="0" smtClean="0"/>
              <a:t>ranges from 1 to 2007</a:t>
            </a:r>
          </a:p>
          <a:p>
            <a:pPr lvl="1"/>
            <a:r>
              <a:rPr lang="en-US" dirty="0" smtClean="0"/>
              <a:t>Bits 2008-16383 </a:t>
            </a:r>
            <a:r>
              <a:rPr lang="en-US" dirty="0" smtClean="0"/>
              <a:t>are </a:t>
            </a:r>
            <a:r>
              <a:rPr lang="en-US" dirty="0" smtClean="0"/>
              <a:t>reserved</a:t>
            </a:r>
            <a:endParaRPr lang="en-US" dirty="0" smtClean="0"/>
          </a:p>
          <a:p>
            <a:r>
              <a:rPr lang="en-US" dirty="0" smtClean="0"/>
              <a:t>Propose 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/>
              <a:t>reserved </a:t>
            </a:r>
            <a:r>
              <a:rPr lang="en-US" dirty="0" smtClean="0"/>
              <a:t>bits 2008-6000 for </a:t>
            </a:r>
            <a:r>
              <a:rPr lang="en-US" dirty="0" smtClean="0"/>
              <a:t>AIDs 2008-6000 </a:t>
            </a:r>
          </a:p>
          <a:p>
            <a:pPr lvl="1"/>
            <a:r>
              <a:rPr lang="en-US" dirty="0" smtClean="0"/>
              <a:t>Little </a:t>
            </a:r>
            <a:r>
              <a:rPr lang="en-US" dirty="0" smtClean="0"/>
              <a:t>impact on the </a:t>
            </a:r>
            <a:r>
              <a:rPr lang="en-US" dirty="0" smtClean="0"/>
              <a:t>current</a:t>
            </a:r>
            <a:r>
              <a:rPr lang="en-US" dirty="0" smtClean="0"/>
              <a:t> standard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support AID values beyond 2007, we need to expand the range of TIM coverage from 2007 to </a:t>
            </a:r>
            <a:r>
              <a:rPr lang="en-US" dirty="0" smtClean="0"/>
              <a:t>6000</a:t>
            </a:r>
            <a:endParaRPr lang="en-SG" dirty="0" smtClean="0"/>
          </a:p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10201" y="2971800"/>
          <a:ext cx="3355339" cy="270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8098"/>
                <a:gridCol w="481044"/>
                <a:gridCol w="479049"/>
                <a:gridCol w="1437148"/>
              </a:tblGrid>
              <a:tr h="3581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Bits</a:t>
                      </a:r>
                      <a:r>
                        <a:rPr lang="en-US" sz="1200" baseline="0" dirty="0" smtClean="0"/>
                        <a:t> 0-13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Bit 14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Bit 15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Usage</a:t>
                      </a:r>
                      <a:endParaRPr lang="en-SG" sz="1200" dirty="0"/>
                    </a:p>
                  </a:txBody>
                  <a:tcPr/>
                </a:tc>
              </a:tr>
              <a:tr h="35811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0-32767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Duration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value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5661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Fixed value under PCF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81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1-16383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Reserved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81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Reserved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811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1-2007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AID in PS-Poll</a:t>
                      </a:r>
                      <a:endParaRPr lang="en-SG" sz="1200" b="1" dirty="0"/>
                    </a:p>
                  </a:txBody>
                  <a:tcPr/>
                </a:tc>
              </a:tr>
              <a:tr h="35811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2008-16383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Reserved</a:t>
                      </a:r>
                      <a:endParaRPr lang="en-SG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5410200" y="4942726"/>
            <a:ext cx="3352800" cy="762000"/>
          </a:xfrm>
          <a:prstGeom prst="rect">
            <a:avLst/>
          </a:prstGeom>
          <a:noFill/>
          <a:ln w="38100"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0" y="2590800"/>
            <a:ext cx="2770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Duration / ID field encoding </a:t>
            </a:r>
            <a:endParaRPr lang="en-SG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676400" y="4953000"/>
          <a:ext cx="5562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314"/>
                <a:gridCol w="827314"/>
                <a:gridCol w="827314"/>
                <a:gridCol w="827314"/>
                <a:gridCol w="827314"/>
                <a:gridCol w="14260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Element ID</a:t>
                      </a:r>
                    </a:p>
                    <a:p>
                      <a:pPr algn="ctr"/>
                      <a:r>
                        <a:rPr lang="en-US" sz="1200" dirty="0" smtClean="0"/>
                        <a:t>(1)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Length</a:t>
                      </a:r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(1)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DTIM Count</a:t>
                      </a:r>
                    </a:p>
                    <a:p>
                      <a:pPr algn="ctr"/>
                      <a:r>
                        <a:rPr lang="en-US" sz="1200" dirty="0" smtClean="0"/>
                        <a:t>(1)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DTIM Period</a:t>
                      </a:r>
                    </a:p>
                    <a:p>
                      <a:pPr algn="ctr"/>
                      <a:r>
                        <a:rPr lang="en-US" sz="1200" dirty="0" smtClean="0"/>
                        <a:t>(1)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Bitmap Control</a:t>
                      </a:r>
                    </a:p>
                    <a:p>
                      <a:pPr algn="ctr"/>
                      <a:r>
                        <a:rPr lang="en-US" sz="1200" dirty="0" smtClean="0"/>
                        <a:t>(1)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Partial Virtual</a:t>
                      </a:r>
                      <a:r>
                        <a:rPr lang="en-US" sz="1200" baseline="0" dirty="0" smtClean="0"/>
                        <a:t> Bitmap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(1-251)</a:t>
                      </a:r>
                      <a:endParaRPr lang="en-SG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Indication Map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2971800"/>
          </a:xfrm>
        </p:spPr>
        <p:txBody>
          <a:bodyPr/>
          <a:lstStyle/>
          <a:p>
            <a:r>
              <a:rPr lang="en-US" dirty="0" smtClean="0"/>
              <a:t>The partial virtual bitmap of TIM element has a maximum length of 2008 </a:t>
            </a:r>
            <a:r>
              <a:rPr lang="en-US" dirty="0" smtClean="0"/>
              <a:t>bits</a:t>
            </a:r>
          </a:p>
          <a:p>
            <a:pPr lvl="1"/>
            <a:r>
              <a:rPr lang="en-US" dirty="0" smtClean="0"/>
              <a:t>Support </a:t>
            </a:r>
            <a:r>
              <a:rPr lang="en-US" dirty="0" smtClean="0"/>
              <a:t>broadcast / multicast (AID 0)</a:t>
            </a:r>
          </a:p>
          <a:p>
            <a:pPr lvl="1"/>
            <a:r>
              <a:rPr lang="en-US" dirty="0" smtClean="0"/>
              <a:t>Support unicast (AID 1 to AID 2007) </a:t>
            </a:r>
          </a:p>
          <a:p>
            <a:pPr lvl="1"/>
            <a:r>
              <a:rPr lang="en-US" dirty="0" smtClean="0"/>
              <a:t>Address any STA and an arbitrary number of STAs within a Beacon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76400" y="4526280"/>
            <a:ext cx="2058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TIM element format:</a:t>
            </a:r>
            <a:endParaRPr lang="en-SG" sz="1600" b="1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791200" y="4922178"/>
            <a:ext cx="1447800" cy="6858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514600" y="4917896"/>
            <a:ext cx="838200" cy="6858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5669280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 value = 255 bytes</a:t>
            </a:r>
            <a:endParaRPr lang="en-SG" dirty="0"/>
          </a:p>
        </p:txBody>
      </p:sp>
      <p:sp>
        <p:nvSpPr>
          <p:cNvPr id="18" name="TextBox 17"/>
          <p:cNvSpPr txBox="1"/>
          <p:nvPr/>
        </p:nvSpPr>
        <p:spPr>
          <a:xfrm>
            <a:off x="5638800" y="5669280"/>
            <a:ext cx="1649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 length = 251 bytes</a:t>
            </a:r>
          </a:p>
        </p:txBody>
      </p:sp>
      <p:sp>
        <p:nvSpPr>
          <p:cNvPr id="20" name="Right Arrow 19"/>
          <p:cNvSpPr/>
          <p:nvPr/>
        </p:nvSpPr>
        <p:spPr bwMode="auto">
          <a:xfrm>
            <a:off x="4648200" y="5745480"/>
            <a:ext cx="304800" cy="15240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repetition for </a:t>
            </a:r>
            <a:r>
              <a:rPr lang="en-US" dirty="0" smtClean="0"/>
              <a:t>TIM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76400"/>
          </a:xfrm>
        </p:spPr>
        <p:txBody>
          <a:bodyPr/>
          <a:lstStyle/>
          <a:p>
            <a:r>
              <a:rPr lang="en-US" dirty="0" smtClean="0"/>
              <a:t>Repeating IE </a:t>
            </a:r>
            <a:r>
              <a:rPr lang="en-US" dirty="0" smtClean="0"/>
              <a:t>to support up to 6000 STAs.</a:t>
            </a:r>
          </a:p>
          <a:p>
            <a:pPr lvl="1"/>
            <a:r>
              <a:rPr lang="en-US" dirty="0" smtClean="0"/>
              <a:t>Two </a:t>
            </a:r>
            <a:r>
              <a:rPr lang="en-US" dirty="0" smtClean="0"/>
              <a:t>more TIM </a:t>
            </a:r>
            <a:r>
              <a:rPr lang="en-US" dirty="0" smtClean="0"/>
              <a:t>elements are </a:t>
            </a:r>
            <a:r>
              <a:rPr lang="en-US" dirty="0" smtClean="0"/>
              <a:t>added and used together with the current </a:t>
            </a:r>
            <a:r>
              <a:rPr lang="en-US" dirty="0" smtClean="0"/>
              <a:t>TIM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/>
              <a:t>TIM addresses up to 2000 </a:t>
            </a:r>
            <a:r>
              <a:rPr lang="en-US" dirty="0" smtClean="0"/>
              <a:t>STAs</a:t>
            </a:r>
          </a:p>
          <a:p>
            <a:pPr lvl="1"/>
            <a:r>
              <a:rPr lang="en-US" dirty="0" smtClean="0"/>
              <a:t>Same Element ID can be used</a:t>
            </a:r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2489200" y="42672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Ele</a:t>
            </a:r>
            <a:r>
              <a:rPr lang="en-US" dirty="0" smtClean="0"/>
              <a:t>ment ID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99200" y="4267200"/>
            <a:ext cx="16256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Partial Virtual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Bitmap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(1-251)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251200" y="42672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13200" y="42672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Count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75200" y="42672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Period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37200" y="42672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Bitmap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Control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>
            <a:off x="2133600" y="4876800"/>
            <a:ext cx="304800" cy="1219200"/>
          </a:xfrm>
          <a:prstGeom prst="lef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489200" y="4872518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Ele</a:t>
            </a:r>
            <a:r>
              <a:rPr lang="en-US" dirty="0" smtClean="0"/>
              <a:t>ment ID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299200" y="4872518"/>
            <a:ext cx="16256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Partial Virtual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Bitmap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(1-251)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251200" y="4872518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013200" y="4872518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Count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775200" y="4872518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Period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537200" y="4872518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Bitmap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Control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489200" y="54864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Ele</a:t>
            </a:r>
            <a:r>
              <a:rPr lang="en-US" dirty="0" smtClean="0"/>
              <a:t>ment ID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299200" y="5486400"/>
            <a:ext cx="16256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Partial Virtual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Bitmap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(1-251)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251200" y="54864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013200" y="54864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Count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775200" y="54864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Period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537200" y="54864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Bitmap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Control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25735" y="4495800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AID 1-2000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990600" y="5105400"/>
            <a:ext cx="116249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AID 2001-4000</a:t>
            </a:r>
            <a:endParaRPr lang="en-SG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990600" y="5666601"/>
            <a:ext cx="116249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AID 4001-6000</a:t>
            </a:r>
            <a:endParaRPr lang="en-SG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Virtual </a:t>
            </a:r>
            <a:r>
              <a:rPr lang="en-US" dirty="0" smtClean="0"/>
              <a:t>Bitmap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3 x bitmap size to support </a:t>
            </a:r>
            <a:r>
              <a:rPr lang="en-US" dirty="0" smtClean="0"/>
              <a:t>6000 </a:t>
            </a:r>
            <a:r>
              <a:rPr lang="en-US" dirty="0" smtClean="0"/>
              <a:t>AIDs with ~750 bytes</a:t>
            </a:r>
          </a:p>
          <a:p>
            <a:r>
              <a:rPr lang="en-US" dirty="0" smtClean="0"/>
              <a:t>Overhead is insignificant for longer beacon cycle</a:t>
            </a:r>
          </a:p>
          <a:p>
            <a:r>
              <a:rPr lang="en-US" dirty="0" smtClean="0"/>
              <a:t>Introduce compression for shorter beacon cycle</a:t>
            </a:r>
          </a:p>
          <a:p>
            <a:pPr lvl="1"/>
            <a:r>
              <a:rPr lang="en-US" dirty="0" smtClean="0"/>
              <a:t>Reduced bitmap transmission with bitmap control (bitmap offset) 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</a:rPr>
              <a:t>Used in current 802.11 </a:t>
            </a:r>
            <a:endParaRPr lang="en-US" sz="1800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/>
              <a:t>Simple address encoding for smaller </a:t>
            </a:r>
            <a:r>
              <a:rPr lang="en-US" dirty="0" smtClean="0"/>
              <a:t>or moderate number of STAs </a:t>
            </a:r>
            <a:endParaRPr lang="en-US" dirty="0" smtClean="0"/>
          </a:p>
          <a:p>
            <a:pPr lvl="2"/>
            <a:r>
              <a:rPr lang="en-US" sz="1800" dirty="0" smtClean="0"/>
              <a:t>e.g. using 13 bits to represent an active STAs</a:t>
            </a:r>
          </a:p>
          <a:p>
            <a:pPr lvl="1"/>
            <a:r>
              <a:rPr lang="en-US" dirty="0" smtClean="0"/>
              <a:t>Other possible low complexity compression schemes with a better compression ratio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Using the reserved AID values has little specification </a:t>
            </a:r>
            <a:r>
              <a:rPr lang="en-US" dirty="0" smtClean="0"/>
              <a:t>impact</a:t>
            </a:r>
            <a:endParaRPr lang="en-US" dirty="0" smtClean="0"/>
          </a:p>
          <a:p>
            <a:r>
              <a:rPr lang="en-US" dirty="0" smtClean="0"/>
              <a:t>Existing IE </a:t>
            </a:r>
            <a:r>
              <a:rPr lang="en-US" dirty="0" smtClean="0"/>
              <a:t>can be </a:t>
            </a:r>
            <a:r>
              <a:rPr lang="en-US" dirty="0" smtClean="0"/>
              <a:t>repeated to </a:t>
            </a:r>
            <a:r>
              <a:rPr lang="en-US" dirty="0" smtClean="0"/>
              <a:t>extend the TIM to support 6000 </a:t>
            </a:r>
            <a:r>
              <a:rPr lang="en-US" dirty="0" smtClean="0"/>
              <a:t>AIDs</a:t>
            </a:r>
            <a:endParaRPr lang="en-US" dirty="0" smtClean="0"/>
          </a:p>
          <a:p>
            <a:pPr lvl="1"/>
            <a:r>
              <a:rPr lang="en-US" dirty="0" smtClean="0"/>
              <a:t>Reuse the existing virtual bitmap in TIM </a:t>
            </a:r>
            <a:endParaRPr lang="en-US" dirty="0" smtClean="0"/>
          </a:p>
          <a:p>
            <a:pPr lvl="1"/>
            <a:r>
              <a:rPr lang="en-US" dirty="0" smtClean="0"/>
              <a:t>Use compression schemes to reduce the transmission overhead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[1] IEEE 802.11-11-0457r0: Potential compromise for 802.11ah use case document.</a:t>
            </a:r>
          </a:p>
          <a:p>
            <a:pPr>
              <a:buNone/>
            </a:pPr>
            <a:r>
              <a:rPr lang="en-US" sz="2000" dirty="0" smtClean="0"/>
              <a:t>[2] IEEE 802.11-2007: IEEE Standard for Information technology—Telecommunications and information exchange between systems—Local and metropolitan area networks—Specific requirements—Part 11: Wireless LAN Medium Access Control (MAC) and Physical Layer (PHY) Specifications.</a:t>
            </a:r>
            <a:endParaRPr lang="en-SG" sz="2000" dirty="0" smtClean="0"/>
          </a:p>
          <a:p>
            <a:pPr>
              <a:buNone/>
            </a:pPr>
            <a:r>
              <a:rPr lang="en-US" sz="2000" dirty="0" smtClean="0"/>
              <a:t>[3] IEEE 802.11-11-0779r0: Device collective to share resources.</a:t>
            </a:r>
            <a:endParaRPr lang="en-SG" sz="2000" dirty="0" smtClean="0"/>
          </a:p>
          <a:p>
            <a:pPr>
              <a:buNone/>
            </a:pPr>
            <a:r>
              <a:rPr lang="en-US" sz="2000" dirty="0" smtClean="0"/>
              <a:t>[4] IEEE 802.11-11-0725r0: Supporting large number of STAs in 802.11ah.</a:t>
            </a:r>
            <a:endParaRPr lang="en-SG" sz="2000" dirty="0" smtClean="0"/>
          </a:p>
          <a:p>
            <a:pPr>
              <a:buNone/>
            </a:pPr>
            <a:r>
              <a:rPr lang="en-US" sz="2000" dirty="0" smtClean="0"/>
              <a:t>[5] IEEE 802.11-11-0762r0: Station group management for 802.11ah.</a:t>
            </a:r>
            <a:endParaRPr lang="en-SG" sz="2000" dirty="0" smtClean="0"/>
          </a:p>
          <a:p>
            <a:pPr>
              <a:buNone/>
            </a:pPr>
            <a:r>
              <a:rPr lang="en-US" sz="2000" dirty="0" smtClean="0"/>
              <a:t>[6] IEEE 802.11-11-0088r1: Association ID management for </a:t>
            </a:r>
            <a:r>
              <a:rPr lang="en-US" sz="2000" dirty="0" err="1" smtClean="0"/>
              <a:t>TGah</a:t>
            </a:r>
            <a:r>
              <a:rPr lang="en-US" sz="2000" dirty="0" smtClean="0"/>
              <a:t>.</a:t>
            </a:r>
            <a:endParaRPr lang="en-SG" sz="2000" dirty="0" smtClean="0"/>
          </a:p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6729</TotalTime>
  <Words>722</Words>
  <Application>Microsoft Office PowerPoint</Application>
  <PresentationFormat>On-screen Show (4:3)</PresentationFormat>
  <Paragraphs>164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802-11-PathProtection</vt:lpstr>
      <vt:lpstr>1_Custom Design</vt:lpstr>
      <vt:lpstr>Custom Design</vt:lpstr>
      <vt:lpstr>Microsoft Office Word 97 - 2003 Document</vt:lpstr>
      <vt:lpstr>Extension of AID and TIM to Support 6000 STAs in 802.11ah</vt:lpstr>
      <vt:lpstr>Abstract</vt:lpstr>
      <vt:lpstr>Background</vt:lpstr>
      <vt:lpstr>Association ID</vt:lpstr>
      <vt:lpstr>Traffic Indication Map</vt:lpstr>
      <vt:lpstr>IE repetition for TIM</vt:lpstr>
      <vt:lpstr>Partial Virtual Bitmap </vt:lpstr>
      <vt:lpstr>Summary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for 6000 Associations in 802.11ah</dc:title>
  <dc:creator>leizd</dc:creator>
  <cp:lastModifiedBy>leizd</cp:lastModifiedBy>
  <cp:revision>294</cp:revision>
  <cp:lastPrinted>1998-02-10T13:28:06Z</cp:lastPrinted>
  <dcterms:created xsi:type="dcterms:W3CDTF">2009-11-09T00:32:22Z</dcterms:created>
  <dcterms:modified xsi:type="dcterms:W3CDTF">2011-11-08T22:36:19Z</dcterms:modified>
</cp:coreProperties>
</file>