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59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00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81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46984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24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80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8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67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0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9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04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0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84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59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2011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6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11-10/1513r0</a:t>
            </a: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37FFC-B705-40CC-8336-971B331D11C0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56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Traffic Model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2011-11-09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668909"/>
              </p:ext>
            </p:extLst>
          </p:nvPr>
        </p:nvGraphicFramePr>
        <p:xfrm>
          <a:off x="511175" y="2220913"/>
          <a:ext cx="8012113" cy="303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Document" r:id="rId4" imgW="8258040" imgH="3135684" progId="Word.Document.8">
                  <p:embed/>
                </p:oleObj>
              </mc:Choice>
              <mc:Fallback>
                <p:oleObj name="Document" r:id="rId4" imgW="8258040" imgH="313568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20913"/>
                        <a:ext cx="8012113" cy="303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November 2011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Zhong-Yi Jin,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Use cases 1a (Smart Grid), 1c (Environ. Mon) and 1e (Indoor Healthcare) only specify a minimum supported data rate of 100 kbps 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practice, traffic data rate typically varies over time in event driven system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propose a traffic data rate for  heavy/</a:t>
            </a:r>
            <a:r>
              <a:rPr lang="en-GB" dirty="0" err="1" smtClean="0"/>
              <a:t>bursty</a:t>
            </a:r>
            <a:r>
              <a:rPr lang="en-GB" dirty="0" smtClean="0"/>
              <a:t> traffics</a:t>
            </a:r>
          </a:p>
        </p:txBody>
      </p:sp>
    </p:spTree>
    <p:extLst>
      <p:ext uri="{BB962C8B-B14F-4D97-AF65-F5344CB8AC3E}">
        <p14:creationId xmlns:p14="http://schemas.microsoft.com/office/powerpoint/2010/main" val="24997872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High traffic data rate for </a:t>
            </a:r>
            <a:r>
              <a:rPr lang="fi-FI" dirty="0"/>
              <a:t>use </a:t>
            </a:r>
            <a:r>
              <a:rPr lang="fi-FI" dirty="0" smtClean="0"/>
              <a:t>cases 1a, 1c and 1e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Max possible throughput with 2Mhz channel bandwith, BPSK ½, 250 byte data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26 data bits/OFDM Symbol (BPSK 1/2), 40µs symbol duration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SIFS=160µs, PLCP=400µs, MAC-Header=28bytes(344µs), ACK=18bytes (172µs)</a:t>
            </a:r>
            <a:endParaRPr lang="fi-FI" dirty="0" smtClean="0"/>
          </a:p>
          <a:p>
            <a:pPr marL="457200" lvl="1" indent="0"/>
            <a:r>
              <a:rPr lang="fi-FI" b="1" dirty="0" smtClean="0">
                <a:latin typeface="Arial" pitchFamily="34" charset="0"/>
                <a:cs typeface="Arial" pitchFamily="34" charset="0"/>
              </a:rPr>
              <a:t>Max possible throughput </a:t>
            </a:r>
            <a:r>
              <a:rPr lang="fi-FI" b="1" dirty="0" smtClean="0">
                <a:latin typeface="Arial" pitchFamily="34" charset="0"/>
                <a:cs typeface="Arial" pitchFamily="34" charset="0"/>
              </a:rPr>
              <a:t>without channel contention overhead:</a:t>
            </a:r>
            <a:endParaRPr lang="fi-FI" b="1" dirty="0" smtClean="0">
              <a:latin typeface="Arial" pitchFamily="34" charset="0"/>
              <a:cs typeface="Arial" pitchFamily="34" charset="0"/>
            </a:endParaRPr>
          </a:p>
          <a:p>
            <a:pPr marL="457200" lvl="1" indent="0"/>
            <a:r>
              <a:rPr lang="fi-FI" dirty="0" smtClean="0">
                <a:latin typeface="Arial" pitchFamily="34" charset="0"/>
                <a:cs typeface="Arial" pitchFamily="34" charset="0"/>
              </a:rPr>
              <a:t>= 650kbps * </a:t>
            </a:r>
            <a:r>
              <a:rPr lang="fi-FI" sz="1800" dirty="0" smtClean="0">
                <a:latin typeface="Arial" pitchFamily="34" charset="0"/>
                <a:cs typeface="Arial" pitchFamily="34" charset="0"/>
              </a:rPr>
              <a:t>Data / {(PLCP + MAC-Header + Data) + SIFS + ACK}</a:t>
            </a:r>
          </a:p>
          <a:p>
            <a:pPr marL="457200" lvl="1" indent="0"/>
            <a:r>
              <a:rPr lang="fi-FI" dirty="0" smtClean="0">
                <a:latin typeface="Arial" pitchFamily="34" charset="0"/>
                <a:cs typeface="Arial" pitchFamily="34" charset="0"/>
              </a:rPr>
              <a:t>= 478kbps 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For evaluation purposes, 802.11ah should consider a data rate of 500kbps for heavy/bursty traffic in use cases 1a, 1c and 1e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Zhong-Yi Jin,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43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/>
              <a:t>For evaluation purposes, 802.11ah should consider a data rate of 500kbps for heavy/bursty traffic in use cases 1a, 1c and 1e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Zhong-Yi Jin,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43294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255</Words>
  <Application>Microsoft Office PowerPoint</Application>
  <PresentationFormat>On-screen Show (4:3)</PresentationFormat>
  <Paragraphs>43</Paragraphs>
  <Slides>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Microsoft Word 97 - 2003 Document</vt:lpstr>
      <vt:lpstr>Traffic Model </vt:lpstr>
      <vt:lpstr>Introduction</vt:lpstr>
      <vt:lpstr>High traffic data rate for use cases 1a, 1c and 1e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2011-11-09T12:44:23Z</dcterms:created>
  <dcterms:modified xsi:type="dcterms:W3CDTF">2011-11-09T12:47:21Z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12233926-694f-4760-b5b7-54a56dcf172b</vt:lpwstr>
  </property>
  <property fmtid="{D5CDD505-2E9C-101B-9397-08002B2CF9AE}" pid="3" name="NokiaConfidentiality">
    <vt:lpwstr>Public</vt:lpwstr>
  </property>
</Properties>
</file>