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5" r:id="rId33"/>
    <p:sldId id="376" r:id="rId34"/>
    <p:sldId id="374" r:id="rId35"/>
    <p:sldId id="360" r:id="rId36"/>
    <p:sldId id="377" r:id="rId37"/>
    <p:sldId id="359" r:id="rId38"/>
    <p:sldId id="328" r:id="rId39"/>
    <p:sldId id="322" r:id="rId40"/>
    <p:sldId id="323" r:id="rId41"/>
    <p:sldId id="324" r:id="rId42"/>
    <p:sldId id="325" r:id="rId43"/>
    <p:sldId id="326" r:id="rId44"/>
    <p:sldId id="327" r:id="rId45"/>
    <p:sldId id="366" r:id="rId46"/>
    <p:sldId id="368" r:id="rId47"/>
    <p:sldId id="369" r:id="rId48"/>
    <p:sldId id="370" r:id="rId49"/>
    <p:sldId id="371" r:id="rId5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7" d="100"/>
          <a:sy n="87" d="100"/>
        </p:scale>
        <p:origin x="-1158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36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40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4,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11-11-1408r12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99046" cy="276999"/>
          </a:xfrm>
          <a:noFill/>
        </p:spPr>
        <p:txBody>
          <a:bodyPr/>
          <a:lstStyle/>
          <a:p>
            <a:r>
              <a:rPr lang="en-US" altLang="ja-JP" dirty="0" smtClean="0"/>
              <a:t>May 4,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2012-05-04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99046" cy="276999"/>
          </a:xfrm>
          <a:noFill/>
        </p:spPr>
        <p:txBody>
          <a:bodyPr/>
          <a:lstStyle/>
          <a:p>
            <a:r>
              <a:rPr lang="en-US" dirty="0" smtClean="0"/>
              <a:t>May 4,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99046" cy="276999"/>
          </a:xfrm>
          <a:noFill/>
        </p:spPr>
        <p:txBody>
          <a:bodyPr/>
          <a:lstStyle/>
          <a:p>
            <a:r>
              <a:rPr lang="en-US" dirty="0" smtClean="0"/>
              <a:t>May 4,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99046" cy="276999"/>
          </a:xfrm>
          <a:noFill/>
        </p:spPr>
        <p:txBody>
          <a:bodyPr/>
          <a:lstStyle/>
          <a:p>
            <a:r>
              <a:rPr lang="en-US" dirty="0" smtClean="0"/>
              <a:t>May 4,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1981200" y="5181600"/>
            <a:ext cx="2209800" cy="457200"/>
          </a:xfrm>
          <a:prstGeom prst="wedgeRoundRectCallout">
            <a:avLst>
              <a:gd name="adj1" fmla="val -28632"/>
              <a:gd name="adj2" fmla="val -23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</a:t>
            </a:r>
            <a:r>
              <a:rPr lang="en-CA" sz="1600" dirty="0" smtClean="0">
                <a:sym typeface="Symbol"/>
              </a:rPr>
              <a:t>place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minimize the impact of network outages, denial of service attacks</a:t>
            </a:r>
            <a:endParaRPr lang="en-CA" sz="1600" dirty="0" smtClean="0">
              <a:sym typeface="Symbol"/>
            </a:endParaRP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</a:t>
            </a:r>
            <a:r>
              <a:rPr lang="en-CA" sz="1600" dirty="0" smtClean="0">
                <a:sym typeface="Symbol"/>
              </a:rPr>
              <a:t>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Message exchanges should be structured so as to allow parallel execution of protocol steps, if possible</a:t>
            </a:r>
            <a:endParaRPr lang="en-CA" sz="1600" dirty="0" smtClean="0">
              <a:sym typeface="Symbol"/>
            </a:endParaRP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</a:t>
            </a:r>
            <a:r>
              <a:rPr lang="en-CA" sz="1600" dirty="0" smtClean="0">
                <a:sym typeface="Symbol"/>
              </a:rPr>
              <a:t>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</a:t>
            </a:r>
            <a:r>
              <a:rPr lang="en-CA" sz="1600" dirty="0" smtClean="0">
                <a:sym typeface="Symbol"/>
              </a:rPr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Dependency on on-board trusted platforms and trusted I/O interfaces should be reduced</a:t>
            </a:r>
            <a:endParaRPr lang="en-CA" sz="1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;’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without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40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41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43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44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4,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9046" cy="276999"/>
          </a:xfrm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4315</TotalTime>
  <Words>9381</Words>
  <Application>Microsoft Office PowerPoint</Application>
  <PresentationFormat>On-screen Show (4:3)</PresentationFormat>
  <Paragraphs>1392</Paragraphs>
  <Slides>49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451</cp:revision>
  <cp:lastPrinted>1998-02-10T13:28:06Z</cp:lastPrinted>
  <dcterms:created xsi:type="dcterms:W3CDTF">2011-10-10T06:18:28Z</dcterms:created>
  <dcterms:modified xsi:type="dcterms:W3CDTF">2012-05-04T21:52:37Z</dcterms:modified>
</cp:coreProperties>
</file>