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1" r:id="rId17"/>
    <p:sldId id="302" r:id="rId18"/>
    <p:sldId id="304" r:id="rId19"/>
    <p:sldId id="303" r:id="rId20"/>
    <p:sldId id="305" r:id="rId21"/>
    <p:sldId id="306" r:id="rId22"/>
    <p:sldId id="307"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4560" autoAdjust="0"/>
  </p:normalViewPr>
  <p:slideViewPr>
    <p:cSldViewPr>
      <p:cViewPr varScale="1">
        <p:scale>
          <a:sx n="62" d="100"/>
          <a:sy n="62"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4263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802.11-11/1252r2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Ad Hoc Report Sept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buNone/>
            </a:pPr>
            <a:r>
              <a:rPr lang="en-US" sz="1800" dirty="0" smtClean="0"/>
              <a:t>[No claims were raised Mon PM1</a:t>
            </a:r>
            <a:r>
              <a:rPr lang="en-US" sz="1800" dirty="0" smtClean="0"/>
              <a:t>]</a:t>
            </a:r>
          </a:p>
          <a:p>
            <a:pPr lvl="1">
              <a:buNone/>
            </a:pPr>
            <a:r>
              <a:rPr lang="en-US" sz="1800" dirty="0" smtClean="0"/>
              <a:t>[No claims were raised </a:t>
            </a:r>
            <a:r>
              <a:rPr lang="en-US" sz="1800" dirty="0" smtClean="0"/>
              <a:t>Tue AM1</a:t>
            </a:r>
            <a:r>
              <a:rPr lang="en-US" sz="1800" dirty="0" smtClean="0"/>
              <a:t>]</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July ad hoc minutes (11/1024r2)</a:t>
            </a:r>
          </a:p>
          <a:p>
            <a:pPr>
              <a:lnSpc>
                <a:spcPct val="80000"/>
              </a:lnSpc>
              <a:spcAft>
                <a:spcPts val="600"/>
              </a:spcAft>
            </a:pPr>
            <a:r>
              <a:rPr lang="en-US" sz="1800" dirty="0" smtClean="0"/>
              <a:t>Comment summary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July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11/1024r2</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Approved without objection</a:t>
            </a: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Summary </a:t>
            </a:r>
            <a:br>
              <a:rPr lang="en-US" dirty="0" smtClean="0"/>
            </a:br>
            <a:r>
              <a:rPr lang="en-US" dirty="0" smtClean="0"/>
              <a:t>(see 11/1245 for current status)</a:t>
            </a:r>
          </a:p>
        </p:txBody>
      </p:sp>
      <p:sp>
        <p:nvSpPr>
          <p:cNvPr id="24579" name="Rectangle 3"/>
          <p:cNvSpPr>
            <a:spLocks noGrp="1" noChangeArrowheads="1"/>
          </p:cNvSpPr>
          <p:nvPr>
            <p:ph type="body" idx="1"/>
          </p:nvPr>
        </p:nvSpPr>
        <p:spPr/>
        <p:txBody>
          <a:bodyPr/>
          <a:lstStyle/>
          <a:p>
            <a:r>
              <a:rPr lang="en-US" sz="1600" dirty="0" smtClean="0"/>
              <a:t>90 MU comments</a:t>
            </a:r>
          </a:p>
          <a:p>
            <a:pPr lvl="1"/>
            <a:r>
              <a:rPr lang="en-US" sz="1200" dirty="0" smtClean="0"/>
              <a:t>23 resolved in Seoul ad hoc</a:t>
            </a:r>
          </a:p>
          <a:p>
            <a:pPr lvl="1"/>
            <a:r>
              <a:rPr lang="en-US" sz="1200" dirty="0" smtClean="0"/>
              <a:t>67 non-dup remaining</a:t>
            </a:r>
          </a:p>
          <a:p>
            <a:r>
              <a:rPr lang="en-US" sz="1600" dirty="0" smtClean="0"/>
              <a:t>Primary assignees for 67 non-dup comments:</a:t>
            </a:r>
          </a:p>
          <a:p>
            <a:pPr lvl="1"/>
            <a:r>
              <a:rPr lang="en-US" sz="1200" dirty="0" smtClean="0"/>
              <a:t>Brian [11]: 3398, 3179, 3180, 3299, 3325, 3396, 3429, 2124, 3557, 3797, 3796</a:t>
            </a:r>
          </a:p>
          <a:p>
            <a:pPr lvl="1"/>
            <a:r>
              <a:rPr lang="en-US" sz="1200" dirty="0" smtClean="0"/>
              <a:t>David Xun </a:t>
            </a:r>
            <a:r>
              <a:rPr lang="en-US" sz="1200" dirty="0" err="1" smtClean="0"/>
              <a:t>Xang</a:t>
            </a:r>
            <a:r>
              <a:rPr lang="en-US" sz="1200" dirty="0" smtClean="0"/>
              <a:t> [5]: 2026, 2159, 3250, 3750, 3115</a:t>
            </a:r>
          </a:p>
          <a:p>
            <a:pPr lvl="1"/>
            <a:r>
              <a:rPr lang="en-US" sz="1200" dirty="0" smtClean="0"/>
              <a:t>Hongyuan [1]: 3807</a:t>
            </a:r>
          </a:p>
          <a:p>
            <a:pPr lvl="1"/>
            <a:r>
              <a:rPr lang="en-US" sz="1200" dirty="0" smtClean="0"/>
              <a:t>Illsoo [14]: 2004, 2119, 2191, 3401, 3408, 2005, 2610, 2625, 3700, 2121, 2663, 2120, 3402, 3360</a:t>
            </a:r>
          </a:p>
          <a:p>
            <a:pPr lvl="1"/>
            <a:r>
              <a:rPr lang="en-US" sz="1200" dirty="0" err="1" smtClean="0"/>
              <a:t>Joonsuk</a:t>
            </a:r>
            <a:r>
              <a:rPr lang="en-US" sz="1200" dirty="0" smtClean="0"/>
              <a:t> [7]: 3169, 3287, 2664, 3288, 3670, 2660, 2678</a:t>
            </a:r>
          </a:p>
          <a:p>
            <a:pPr lvl="1"/>
            <a:r>
              <a:rPr lang="en-US" sz="1200" dirty="0" err="1" smtClean="0"/>
              <a:t>Kaiying</a:t>
            </a:r>
            <a:r>
              <a:rPr lang="en-US" sz="1200" dirty="0" smtClean="0"/>
              <a:t> [2]: 3400, 3458 [3458-&gt;Yong]</a:t>
            </a:r>
          </a:p>
          <a:p>
            <a:pPr lvl="1"/>
            <a:r>
              <a:rPr lang="en-US" sz="1200" dirty="0" smtClean="0"/>
              <a:t>Osama [1]: 2118</a:t>
            </a:r>
          </a:p>
          <a:p>
            <a:pPr lvl="1"/>
            <a:r>
              <a:rPr lang="en-US" sz="1200" dirty="0" smtClean="0"/>
              <a:t>Robert [2]: 3477, 3476</a:t>
            </a:r>
          </a:p>
          <a:p>
            <a:pPr lvl="1"/>
            <a:r>
              <a:rPr lang="en-US" sz="1200" dirty="0" smtClean="0"/>
              <a:t>Wei Shi [2]: 3469, 2262</a:t>
            </a:r>
          </a:p>
          <a:p>
            <a:pPr lvl="1"/>
            <a:r>
              <a:rPr lang="en-US" sz="1200" dirty="0" smtClean="0"/>
              <a:t>Yi Luo [1]: 2957</a:t>
            </a:r>
          </a:p>
          <a:p>
            <a:pPr lvl="1"/>
            <a:r>
              <a:rPr lang="en-US" sz="1200" dirty="0" smtClean="0"/>
              <a:t>Yong [17]: 3358, 2187, 3777, 3756, 3754, 3677, 3675, 3575, 3468, 3381,  3188, 3189, 3072, 2929, 2685, 2683, 3810</a:t>
            </a:r>
          </a:p>
          <a:p>
            <a:pPr lvl="1"/>
            <a:r>
              <a:rPr lang="en-US" sz="1200" dirty="0" smtClean="0"/>
              <a:t>Youhan [4]: 2670, 2671,2668,2669</a:t>
            </a:r>
          </a:p>
          <a:p>
            <a:endParaRPr lang="en-US" sz="1600" dirty="0" smtClean="0"/>
          </a:p>
          <a:p>
            <a:pPr lvl="1">
              <a:lnSpc>
                <a:spcPct val="80000"/>
              </a:lnSpc>
            </a:pPr>
            <a:endParaRPr lang="en-CA" sz="1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r>
              <a:rPr lang="en-US" sz="1800" dirty="0" smtClean="0"/>
              <a:t>Monday PM1</a:t>
            </a:r>
          </a:p>
          <a:p>
            <a:r>
              <a:rPr lang="en-US" sz="1800" dirty="0" smtClean="0">
                <a:solidFill>
                  <a:schemeClr val="bg2">
                    <a:lumMod val="60000"/>
                    <a:lumOff val="40000"/>
                  </a:schemeClr>
                </a:solidFill>
              </a:rPr>
              <a:t>Year Doc# R# TG Title Author (Affiliation)</a:t>
            </a:r>
          </a:p>
          <a:p>
            <a:r>
              <a:rPr lang="en-US" sz="1800" dirty="0" smtClean="0"/>
              <a:t>2011 1216 0 TGac D1_comment_resolution_brianh_part6 Brian Hart (Cisco Systems) </a:t>
            </a:r>
          </a:p>
          <a:p>
            <a:r>
              <a:rPr lang="en-US" sz="1800" dirty="0" smtClean="0"/>
              <a:t>2011 1215 0 TGac D1-comment-resolution-Group-ID-management-frame </a:t>
            </a:r>
            <a:r>
              <a:rPr lang="en-US" sz="1800" dirty="0" err="1" smtClean="0"/>
              <a:t>Jonghyun</a:t>
            </a:r>
            <a:r>
              <a:rPr lang="en-US" sz="1800" dirty="0" smtClean="0"/>
              <a:t> Park (LG Electronics)</a:t>
            </a:r>
          </a:p>
          <a:p>
            <a:r>
              <a:rPr lang="en-US" sz="1800" dirty="0" smtClean="0"/>
              <a:t>2011 1234 0 TGac D1.0 Comment Resolution - MU Comments Youhan Kim (Qualcomm)</a:t>
            </a:r>
          </a:p>
          <a:p>
            <a:pPr>
              <a:buNone/>
            </a:pPr>
            <a:endParaRPr lang="en-US" sz="1800" dirty="0" smtClean="0"/>
          </a:p>
          <a:p>
            <a:pPr>
              <a:buNone/>
            </a:pPr>
            <a:r>
              <a:rPr lang="en-US" sz="1800" dirty="0" smtClean="0"/>
              <a:t>Tuesday AM1</a:t>
            </a:r>
          </a:p>
          <a:p>
            <a:r>
              <a:rPr lang="en-US" sz="1800" dirty="0" smtClean="0">
                <a:solidFill>
                  <a:schemeClr val="bg2">
                    <a:lumMod val="60000"/>
                    <a:lumOff val="40000"/>
                  </a:schemeClr>
                </a:solidFill>
              </a:rPr>
              <a:t>Year Doc# R# TG Title Author (Affiliation)</a:t>
            </a:r>
          </a:p>
          <a:p>
            <a:r>
              <a:rPr lang="en-US" sz="1800" dirty="0" smtClean="0"/>
              <a:t>2011 1276 </a:t>
            </a:r>
            <a:r>
              <a:rPr lang="en-US" sz="1800" dirty="0" smtClean="0"/>
              <a:t>1 </a:t>
            </a:r>
            <a:r>
              <a:rPr lang="en-US" sz="1800" dirty="0" smtClean="0"/>
              <a:t>TGac LB178 D1.0 resolutions for MU CIDs 3476 and 3477 Robert Stacey (Apple</a:t>
            </a:r>
            <a:r>
              <a:rPr lang="en-US" sz="1800" dirty="0" smtClean="0"/>
              <a:t>)</a:t>
            </a:r>
          </a:p>
          <a:p>
            <a:r>
              <a:rPr lang="en-US" sz="1800" dirty="0" smtClean="0"/>
              <a:t>2011 1283 0 TGac </a:t>
            </a:r>
            <a:r>
              <a:rPr lang="en-US" sz="1800" dirty="0" err="1" smtClean="0"/>
              <a:t>Comemnt</a:t>
            </a:r>
            <a:r>
              <a:rPr lang="en-US" sz="1800" dirty="0" smtClean="0"/>
              <a:t> resolution - CID 3250 Simone Merlin (Qualcomm Inc.)</a:t>
            </a:r>
            <a:endParaRPr lang="en-US" sz="1800" dirty="0" smtClean="0"/>
          </a:p>
          <a:p>
            <a:pPr>
              <a:buNone/>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11/1215r0, </a:t>
            </a:r>
            <a:r>
              <a:rPr lang="en-GB" dirty="0" smtClean="0"/>
              <a:t>for the following comments</a:t>
            </a:r>
            <a:endParaRPr lang="en-US" dirty="0" smtClean="0"/>
          </a:p>
          <a:p>
            <a:pPr lvl="1"/>
            <a:r>
              <a:rPr lang="en-GB" b="0" dirty="0" smtClean="0"/>
              <a:t>CIDs: </a:t>
            </a:r>
            <a:r>
              <a:rPr lang="en-GB" dirty="0" smtClean="0"/>
              <a:t>2191, 2610, 2625, 3700, 2663, 3457, 3401, 3402, 2005, 2004</a:t>
            </a:r>
            <a:endParaRPr lang="en-GB" b="0"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11/1216r0, </a:t>
            </a:r>
            <a:r>
              <a:rPr lang="en-GB" dirty="0" smtClean="0"/>
              <a:t>for the following comments</a:t>
            </a:r>
            <a:endParaRPr lang="en-US" dirty="0" smtClean="0"/>
          </a:p>
          <a:p>
            <a:pPr lvl="1"/>
            <a:r>
              <a:rPr lang="en-GB" b="0" dirty="0" smtClean="0"/>
              <a:t>CIDs: </a:t>
            </a:r>
            <a:r>
              <a:rPr lang="en-GB" dirty="0" smtClean="0"/>
              <a:t>2124, 3796, 3797, 3396, 3325, 3179, 3180, 3557, 3299</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buNone/>
            </a:pPr>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11/1234r2, </a:t>
            </a:r>
            <a:r>
              <a:rPr lang="en-GB" dirty="0" smtClean="0"/>
              <a:t>for the following comments</a:t>
            </a:r>
            <a:endParaRPr lang="en-US" dirty="0" smtClean="0"/>
          </a:p>
          <a:p>
            <a:pPr lvl="1"/>
            <a:r>
              <a:rPr lang="en-GB" b="0" dirty="0" smtClean="0"/>
              <a:t>CIDs: </a:t>
            </a:r>
            <a:r>
              <a:rPr lang="en-GB" dirty="0" smtClean="0"/>
              <a:t>2669, 2670, 2671</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Assignee change</a:t>
            </a:r>
            <a:endParaRPr lang="en-US" dirty="0"/>
          </a:p>
        </p:txBody>
      </p:sp>
      <p:sp>
        <p:nvSpPr>
          <p:cNvPr id="3" name="Content Placeholder 2"/>
          <p:cNvSpPr>
            <a:spLocks noGrp="1"/>
          </p:cNvSpPr>
          <p:nvPr>
            <p:ph idx="1"/>
          </p:nvPr>
        </p:nvSpPr>
        <p:spPr/>
        <p:txBody>
          <a:bodyPr/>
          <a:lstStyle/>
          <a:p>
            <a:pPr lvl="1"/>
            <a:r>
              <a:rPr lang="en-US" dirty="0" smtClean="0"/>
              <a:t>3458-&gt;Yong as primary assignee</a:t>
            </a:r>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4</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11/1276r1, </a:t>
            </a:r>
            <a:r>
              <a:rPr lang="en-GB" dirty="0" smtClean="0"/>
              <a:t>for the following comments</a:t>
            </a:r>
            <a:endParaRPr lang="en-US" dirty="0" smtClean="0"/>
          </a:p>
          <a:p>
            <a:pPr lvl="1"/>
            <a:r>
              <a:rPr lang="en-GB" b="0" dirty="0" smtClean="0"/>
              <a:t>CIDs: </a:t>
            </a:r>
            <a:r>
              <a:rPr lang="en-GB" dirty="0" smtClean="0"/>
              <a:t>3476, 3477</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buNone/>
            </a:pPr>
            <a:endParaRPr lang="en-GB" dirty="0" smtClean="0"/>
          </a:p>
          <a:p>
            <a:pPr lvl="1"/>
            <a:endParaRPr lang="en-GB"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5</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11/1283r1, </a:t>
            </a:r>
            <a:r>
              <a:rPr lang="en-GB" dirty="0" smtClean="0"/>
              <a:t>for the following comments</a:t>
            </a:r>
            <a:endParaRPr lang="en-US" dirty="0" smtClean="0"/>
          </a:p>
          <a:p>
            <a:pPr lvl="1"/>
            <a:r>
              <a:rPr lang="en-GB" b="0" dirty="0" smtClean="0"/>
              <a:t>CIDs: </a:t>
            </a:r>
            <a:r>
              <a:rPr lang="en-GB" dirty="0" smtClean="0"/>
              <a:t>3250, 3795</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smtClean="0"/>
              <a:t>Passed </a:t>
            </a:r>
            <a:r>
              <a:rPr lang="en-GB" dirty="0" smtClean="0"/>
              <a:t>without objection</a:t>
            </a:r>
            <a:endParaRPr lang="en-US" dirty="0" smtClean="0"/>
          </a:p>
          <a:p>
            <a:pPr lvl="1">
              <a:buNone/>
            </a:pPr>
            <a:endParaRPr lang="en-GB" dirty="0" smtClean="0"/>
          </a:p>
          <a:p>
            <a:pPr lvl="1">
              <a:buNone/>
            </a:pPr>
            <a:endParaRPr lang="en-GB" dirty="0" smtClean="0"/>
          </a:p>
          <a:p>
            <a:pPr lvl="1"/>
            <a:endParaRPr lang="en-GB" dirty="0" smtClean="0"/>
          </a:p>
          <a:p>
            <a:pPr lvl="1">
              <a:buNone/>
            </a:pPr>
            <a:endParaRPr lang="en-GB" dirty="0" smtClean="0"/>
          </a:p>
          <a:p>
            <a:pPr lvl="1"/>
            <a:endParaRPr lang="en-GB"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9841</TotalTime>
  <Words>2480</Words>
  <Application>Microsoft Office PowerPoint</Application>
  <PresentationFormat>On-screen Show (4:3)</PresentationFormat>
  <Paragraphs>305</Paragraphs>
  <Slides>22</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MU-MIMO Ad Hoc Report Sept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2011</vt:lpstr>
      <vt:lpstr>Approve July MU-MIMO ad hoc minutes</vt:lpstr>
      <vt:lpstr>Comment Summary  (see 11/1245 for current status)</vt:lpstr>
      <vt:lpstr>Submissions (Comment resolutions given priority over technical presentations)</vt:lpstr>
      <vt:lpstr>Pre-motion 1</vt:lpstr>
      <vt:lpstr>Pre-motion 2</vt:lpstr>
      <vt:lpstr>Pre-motion 3</vt:lpstr>
      <vt:lpstr>Assignee change</vt:lpstr>
      <vt:lpstr>Pre-motion 4</vt:lpstr>
      <vt:lpstr>Pre-motion 5</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464</cp:revision>
  <cp:lastPrinted>1998-02-10T13:28:06Z</cp:lastPrinted>
  <dcterms:created xsi:type="dcterms:W3CDTF">2009-01-02T14:48:00Z</dcterms:created>
  <dcterms:modified xsi:type="dcterms:W3CDTF">2011-09-20T00:18:34Z</dcterms:modified>
</cp:coreProperties>
</file>