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2" r:id="rId17"/>
    <p:sldId id="301"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94559" autoAdjust="0"/>
  </p:normalViewPr>
  <p:slideViewPr>
    <p:cSldViewPr>
      <p:cViewPr varScale="1">
        <p:scale>
          <a:sx n="45" d="100"/>
          <a:sy n="45"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814390" cy="276999"/>
          </a:xfrm>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814390" cy="276999"/>
          </a:xfrm>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814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802.11-11/01024r0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a:t>
            </a:r>
            <a:r>
              <a:rPr lang="en-US" sz="2800" dirty="0" smtClean="0"/>
              <a:t>Jul 2011</a:t>
            </a:r>
            <a:endParaRPr lang="en-US" sz="2800" dirty="0" smtClean="0"/>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a:t>
            </a:r>
            <a:r>
              <a:rPr lang="en-US" sz="2000" b="0" dirty="0" smtClean="0"/>
              <a:t>2011-07-18</a:t>
            </a:r>
            <a:endParaRPr lang="en-US" sz="2000" b="0" dirty="0" smtClean="0"/>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814390" cy="276999"/>
          </a:xfrm>
        </p:spPr>
        <p:txBody>
          <a:bodyPr/>
          <a:lstStyle/>
          <a:p>
            <a:pPr>
              <a:defRPr/>
            </a:pPr>
            <a:r>
              <a:rPr lang="en-US" dirty="0" smtClean="0"/>
              <a:t>Jul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814390" cy="276999"/>
          </a:xfrm>
        </p:spPr>
        <p:txBody>
          <a:bodyPr/>
          <a:lstStyle/>
          <a:p>
            <a:pPr>
              <a:defRPr/>
            </a:pPr>
            <a:r>
              <a:rPr lang="en-US" dirty="0" smtClean="0"/>
              <a:t>Jul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a:t>
            </a:r>
            <a:r>
              <a:rPr lang="en-US" dirty="0" smtClean="0"/>
              <a:t>Jul 2011</a:t>
            </a:r>
            <a:endParaRPr lang="en-US" dirty="0" smtClean="0"/>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a:t>
            </a:r>
            <a:r>
              <a:rPr lang="en-US" sz="1800" dirty="0" smtClean="0"/>
              <a:t>May ad </a:t>
            </a:r>
            <a:r>
              <a:rPr lang="en-US" sz="1800" dirty="0" smtClean="0"/>
              <a:t>hoc minutes (</a:t>
            </a:r>
            <a:r>
              <a:rPr lang="en-US" sz="1800" dirty="0" smtClean="0"/>
              <a:t>11/1024r0)</a:t>
            </a:r>
            <a:endParaRPr lang="en-US" sz="1800" dirty="0" smtClean="0"/>
          </a:p>
          <a:p>
            <a:pPr>
              <a:lnSpc>
                <a:spcPct val="80000"/>
              </a:lnSpc>
              <a:spcAft>
                <a:spcPts val="600"/>
              </a:spcAft>
            </a:pPr>
            <a:r>
              <a:rPr lang="en-US" sz="1800" dirty="0" smtClean="0"/>
              <a:t>Comment summary </a:t>
            </a:r>
          </a:p>
          <a:p>
            <a:pPr>
              <a:lnSpc>
                <a:spcPct val="80000"/>
              </a:lnSpc>
              <a:spcAft>
                <a:spcPts val="600"/>
              </a:spcAft>
            </a:pPr>
            <a:r>
              <a:rPr lang="en-US" sz="1800" dirty="0" smtClean="0"/>
              <a:t>Comment assignment </a:t>
            </a:r>
          </a:p>
          <a:p>
            <a:pPr>
              <a:lnSpc>
                <a:spcPct val="80000"/>
              </a:lnSpc>
              <a:spcAft>
                <a:spcPts val="600"/>
              </a:spcAft>
            </a:pPr>
            <a:r>
              <a:rPr lang="en-US" sz="1800" dirty="0" smtClean="0"/>
              <a:t>Comment </a:t>
            </a:r>
            <a:r>
              <a:rPr lang="en-US" sz="1800" dirty="0" smtClean="0"/>
              <a:t>resolution</a:t>
            </a:r>
          </a:p>
          <a:p>
            <a:pPr>
              <a:lnSpc>
                <a:spcPct val="80000"/>
              </a:lnSpc>
              <a:spcAft>
                <a:spcPts val="600"/>
              </a:spcAft>
            </a:pPr>
            <a:r>
              <a:rPr lang="en-US" sz="1800" dirty="0" smtClean="0"/>
              <a:t>Technical </a:t>
            </a:r>
            <a:r>
              <a:rPr lang="en-US" sz="1800" dirty="0" smtClean="0"/>
              <a:t>presentations</a:t>
            </a:r>
            <a:endParaRPr lang="en-US" sz="1800" dirty="0" smtClean="0"/>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Motion to approve </a:t>
            </a:r>
            <a:r>
              <a:rPr lang="en-US" altLang="ko-KR" dirty="0" smtClean="0">
                <a:ea typeface="굴림" pitchFamily="34" charset="-127"/>
              </a:rPr>
              <a:t>May MU-MIMO </a:t>
            </a:r>
            <a:r>
              <a:rPr lang="en-US" altLang="ko-KR" dirty="0" smtClean="0">
                <a:ea typeface="굴림" pitchFamily="34" charset="-127"/>
              </a:rPr>
              <a:t>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altLang="ko-KR" dirty="0" smtClean="0">
                <a:ea typeface="굴림" pitchFamily="34" charset="-127"/>
              </a:rPr>
              <a:t>11/1024r0</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Mover/</a:t>
            </a:r>
            <a:r>
              <a:rPr lang="en-US" altLang="ko-KR" dirty="0" err="1" smtClean="0">
                <a:ea typeface="굴림" pitchFamily="34" charset="-127"/>
              </a:rPr>
              <a:t>seconder</a:t>
            </a:r>
            <a:r>
              <a:rPr lang="en-US" altLang="ko-KR" dirty="0" smtClean="0">
                <a:ea typeface="굴림" pitchFamily="34" charset="-127"/>
              </a:rPr>
              <a:t>:</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Summary</a:t>
            </a:r>
            <a:endParaRPr lang="en-US" dirty="0" smtClean="0"/>
          </a:p>
        </p:txBody>
      </p:sp>
      <p:sp>
        <p:nvSpPr>
          <p:cNvPr id="24579" name="Rectangle 3"/>
          <p:cNvSpPr>
            <a:spLocks noGrp="1" noChangeArrowheads="1"/>
          </p:cNvSpPr>
          <p:nvPr>
            <p:ph type="body" idx="1"/>
          </p:nvPr>
        </p:nvSpPr>
        <p:spPr/>
        <p:txBody>
          <a:bodyPr/>
          <a:lstStyle/>
          <a:p>
            <a:r>
              <a:rPr lang="en-US" sz="2800" dirty="0" smtClean="0"/>
              <a:t>177 MU comments</a:t>
            </a:r>
          </a:p>
          <a:p>
            <a:pPr lvl="1"/>
            <a:r>
              <a:rPr lang="en-US" dirty="0" smtClean="0"/>
              <a:t>146 unique technical, 31 duplicate</a:t>
            </a:r>
          </a:p>
          <a:p>
            <a:pPr lvl="1"/>
            <a:r>
              <a:rPr lang="en-US" dirty="0" smtClean="0"/>
              <a:t>123 assigned, 23 unassigned, 0 resolved</a:t>
            </a:r>
          </a:p>
          <a:p>
            <a:endParaRPr lang="en-US" sz="2800" dirty="0" smtClean="0"/>
          </a:p>
          <a:p>
            <a:endParaRPr lang="en-US" sz="2800" dirty="0" smtClean="0"/>
          </a:p>
          <a:p>
            <a:pPr lvl="1">
              <a:lnSpc>
                <a:spcPct val="80000"/>
              </a:lnSpc>
            </a:pPr>
            <a:endParaRPr lang="en-CA" sz="24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Assignments</a:t>
            </a:r>
            <a:endParaRPr lang="en-US" dirty="0" smtClean="0"/>
          </a:p>
        </p:txBody>
      </p:sp>
      <p:sp>
        <p:nvSpPr>
          <p:cNvPr id="24579" name="Rectangle 3"/>
          <p:cNvSpPr>
            <a:spLocks noGrp="1" noChangeArrowheads="1"/>
          </p:cNvSpPr>
          <p:nvPr>
            <p:ph type="body" idx="1"/>
          </p:nvPr>
        </p:nvSpPr>
        <p:spPr/>
        <p:txBody>
          <a:bodyPr/>
          <a:lstStyle/>
          <a:p>
            <a:r>
              <a:rPr lang="en-US" sz="1800" dirty="0" smtClean="0"/>
              <a:t>Database tool</a:t>
            </a:r>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 or technical presentations)</a:t>
            </a:r>
            <a:endParaRPr lang="en-US" dirty="0" smtClean="0"/>
          </a:p>
        </p:txBody>
      </p:sp>
      <p:sp>
        <p:nvSpPr>
          <p:cNvPr id="24579" name="Rectangle 3"/>
          <p:cNvSpPr>
            <a:spLocks noGrp="1" noChangeArrowheads="1"/>
          </p:cNvSpPr>
          <p:nvPr>
            <p:ph type="body" idx="1"/>
          </p:nvPr>
        </p:nvSpPr>
        <p:spPr/>
        <p:txBody>
          <a:bodyPr/>
          <a:lstStyle/>
          <a:p>
            <a:r>
              <a:rPr lang="en-US" sz="1800" dirty="0" smtClean="0"/>
              <a:t>XXXX Mon </a:t>
            </a:r>
            <a:r>
              <a:rPr lang="en-US" sz="1800" dirty="0" smtClean="0"/>
              <a:t>AM1</a:t>
            </a:r>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17</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814390" cy="276999"/>
          </a:xfrm>
        </p:spPr>
        <p:txBody>
          <a:bodyPr/>
          <a:lstStyle/>
          <a:p>
            <a:pPr>
              <a:defRPr/>
            </a:pPr>
            <a:r>
              <a:rPr lang="en-US" dirty="0" smtClean="0"/>
              <a:t>Jul 2011</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8185</TotalTime>
  <Words>1967</Words>
  <Application>Microsoft Office PowerPoint</Application>
  <PresentationFormat>On-screen Show (4:3)</PresentationFormat>
  <Paragraphs>211</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MU-MIMO AdHoc Report Jul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Jul 2011</vt:lpstr>
      <vt:lpstr>Motion to approve May MU-MIMO ad hoc minutes</vt:lpstr>
      <vt:lpstr>Comment Summary</vt:lpstr>
      <vt:lpstr>Comment Assignments</vt:lpstr>
      <vt:lpstr>Submissions (Comment resolution or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cp:lastModifiedBy>
  <cp:revision>419</cp:revision>
  <cp:lastPrinted>1998-02-10T13:28:06Z</cp:lastPrinted>
  <dcterms:created xsi:type="dcterms:W3CDTF">2009-01-02T14:48:00Z</dcterms:created>
  <dcterms:modified xsi:type="dcterms:W3CDTF">2011-07-18T23:04:23Z</dcterms:modified>
</cp:coreProperties>
</file>