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9.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65" r:id="rId5"/>
    <p:sldId id="266" r:id="rId6"/>
    <p:sldId id="267" r:id="rId7"/>
    <p:sldId id="268" r:id="rId8"/>
    <p:sldId id="269" r:id="rId9"/>
    <p:sldId id="270"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p:scale>
          <a:sx n="100" d="100"/>
          <a:sy n="100" d="100"/>
        </p:scale>
        <p:origin x="-440"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ltLang="ja-JP" smtClean="0"/>
              <a:t>doc.: IEEE 802.11-11/1003r0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July 2011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ltLang="ja-JP" smtClean="0"/>
              <a:t>Hiroki Nakano, Trans New Technology,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doc.: IEEE 802.11-11/1003r0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ltLang="ja-JP" smtClean="0"/>
              <a:t>Hiroki Nakano, Trans New Technology,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802.11-11/1003r0</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802.11-11/1003r0</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802.11-11/1003r0</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802.11-11/1003r0</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802.11-11/1003r0</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802.11-11/1003r0</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802.11-11/1003r0</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802.11-11/1003r0</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802.11-11/1003r0</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2011</a:t>
            </a:r>
            <a:endParaRPr lang="en-GB"/>
          </a:p>
        </p:txBody>
      </p:sp>
      <p:sp>
        <p:nvSpPr>
          <p:cNvPr id="6" name="Footer Placeholder 5"/>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Hiroki Nakano, Trans New Technology,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2011</a:t>
            </a:r>
            <a:endParaRPr lang="en-GB"/>
          </a:p>
        </p:txBody>
      </p:sp>
      <p:sp>
        <p:nvSpPr>
          <p:cNvPr id="4" name="Footer Placeholder 3"/>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2011</a:t>
            </a:r>
            <a:endParaRPr lang="en-GB"/>
          </a:p>
        </p:txBody>
      </p:sp>
      <p:sp>
        <p:nvSpPr>
          <p:cNvPr id="3" name="Footer Placeholder 2"/>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802.11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1003r0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Upper Layer Data on Management Frames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2011-07-18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表 8"/>
          <p:cNvGraphicFramePr>
            <a:graphicFrameLocks noGrp="1"/>
          </p:cNvGraphicFramePr>
          <p:nvPr/>
        </p:nvGraphicFramePr>
        <p:xfrm>
          <a:off x="685800" y="2286000"/>
          <a:ext cx="7772400" cy="1501139"/>
        </p:xfrm>
        <a:graphic>
          <a:graphicData uri="http://schemas.openxmlformats.org/drawingml/2006/table">
            <a:tbl>
              <a:tblPr firstRow="1" bandRow="1">
                <a:tableStyleId>{5940675A-B579-460E-94D1-54222C63F5DA}</a:tableStyleId>
              </a:tblPr>
              <a:tblGrid>
                <a:gridCol w="1554480"/>
                <a:gridCol w="1554480"/>
                <a:gridCol w="1554480"/>
                <a:gridCol w="1554480"/>
                <a:gridCol w="1554480"/>
              </a:tblGrid>
              <a:tr h="342900">
                <a:tc>
                  <a:txBody>
                    <a:bodyPr/>
                    <a:lstStyle/>
                    <a:p>
                      <a:r>
                        <a:rPr kumimoji="1" lang="en-US" altLang="ja-JP" sz="1400" dirty="0" smtClean="0"/>
                        <a:t>Name</a:t>
                      </a:r>
                      <a:endParaRPr kumimoji="1" lang="ja-JP" altLang="en-US" sz="1400" dirty="0"/>
                    </a:p>
                  </a:txBody>
                  <a:tcPr/>
                </a:tc>
                <a:tc>
                  <a:txBody>
                    <a:bodyPr/>
                    <a:lstStyle/>
                    <a:p>
                      <a:r>
                        <a:rPr kumimoji="1" lang="en-US" altLang="ja-JP" sz="1400" dirty="0" smtClean="0"/>
                        <a:t>Affiliations</a:t>
                      </a:r>
                      <a:endParaRPr kumimoji="1" lang="ja-JP" altLang="en-US" sz="1400" dirty="0"/>
                    </a:p>
                  </a:txBody>
                  <a:tcPr/>
                </a:tc>
                <a:tc>
                  <a:txBody>
                    <a:bodyPr/>
                    <a:lstStyle/>
                    <a:p>
                      <a:r>
                        <a:rPr kumimoji="1" lang="en-US" altLang="ja-JP" sz="1400" dirty="0" smtClean="0"/>
                        <a:t>Address</a:t>
                      </a:r>
                      <a:endParaRPr kumimoji="1" lang="ja-JP" altLang="en-US" sz="1400" dirty="0"/>
                    </a:p>
                  </a:txBody>
                  <a:tcPr/>
                </a:tc>
                <a:tc>
                  <a:txBody>
                    <a:bodyPr/>
                    <a:lstStyle/>
                    <a:p>
                      <a:r>
                        <a:rPr kumimoji="1" lang="en-US" altLang="ja-JP" sz="1400" dirty="0" smtClean="0"/>
                        <a:t>Phone</a:t>
                      </a:r>
                      <a:endParaRPr kumimoji="1" lang="ja-JP" altLang="en-US" sz="1400" dirty="0"/>
                    </a:p>
                  </a:txBody>
                  <a:tcPr/>
                </a:tc>
                <a:tc>
                  <a:txBody>
                    <a:bodyPr/>
                    <a:lstStyle/>
                    <a:p>
                      <a:r>
                        <a:rPr kumimoji="1" lang="en-US" altLang="ja-JP" sz="1400" dirty="0" smtClean="0"/>
                        <a:t>email</a:t>
                      </a:r>
                      <a:endParaRPr kumimoji="1" lang="ja-JP" altLang="en-US" sz="1400" dirty="0"/>
                    </a:p>
                  </a:txBody>
                  <a:tcPr/>
                </a:tc>
              </a:tr>
              <a:tr h="342900">
                <a:tc>
                  <a:txBody>
                    <a:bodyPr/>
                    <a:lstStyle/>
                    <a:p>
                      <a:r>
                        <a:rPr kumimoji="1" lang="en-US" altLang="ja-JP" sz="1400" dirty="0" smtClean="0"/>
                        <a:t>Hiroki Nakano</a:t>
                      </a:r>
                      <a:endParaRPr kumimoji="1" lang="ja-JP" altLang="en-US" sz="1400" dirty="0"/>
                    </a:p>
                  </a:txBody>
                  <a:tcPr/>
                </a:tc>
                <a:tc>
                  <a:txBody>
                    <a:bodyPr/>
                    <a:lstStyle/>
                    <a:p>
                      <a:r>
                        <a:rPr kumimoji="1" lang="en-US" altLang="ja-JP" sz="1400" dirty="0" smtClean="0"/>
                        <a:t>Trans New Technology, Inc.</a:t>
                      </a:r>
                      <a:endParaRPr kumimoji="1" lang="ja-JP" altLang="en-US" sz="1400" dirty="0"/>
                    </a:p>
                  </a:txBody>
                  <a:tcPr/>
                </a:tc>
                <a:tc>
                  <a:txBody>
                    <a:bodyPr/>
                    <a:lstStyle/>
                    <a:p>
                      <a:r>
                        <a:rPr kumimoji="1" lang="en-US" altLang="ja-JP" sz="1400" dirty="0" smtClean="0"/>
                        <a:t>Sumitomo </a:t>
                      </a:r>
                      <a:r>
                        <a:rPr kumimoji="1" lang="en-US" altLang="ja-JP" sz="1400" dirty="0" err="1" smtClean="0"/>
                        <a:t>Seimei</a:t>
                      </a:r>
                      <a:r>
                        <a:rPr kumimoji="1" lang="en-US" altLang="ja-JP" sz="1400" baseline="0" dirty="0" smtClean="0"/>
                        <a:t> Kyoto Bldg. 8F,</a:t>
                      </a:r>
                    </a:p>
                    <a:p>
                      <a:r>
                        <a:rPr kumimoji="1" lang="en-US" altLang="ja-JP" sz="1400" baseline="0" dirty="0" smtClean="0"/>
                        <a:t>62 </a:t>
                      </a:r>
                      <a:r>
                        <a:rPr kumimoji="1" lang="en-US" altLang="ja-JP" sz="1400" baseline="0" dirty="0" err="1" smtClean="0"/>
                        <a:t>Tukiboko-cho</a:t>
                      </a:r>
                      <a:r>
                        <a:rPr kumimoji="1" lang="en-US" altLang="ja-JP" sz="1400" baseline="0" dirty="0" smtClean="0"/>
                        <a:t>, Shimogyo, Kyoto 600-8492 JAPAN</a:t>
                      </a:r>
                      <a:endParaRPr kumimoji="1" lang="ja-JP" altLang="en-US" sz="1400" dirty="0"/>
                    </a:p>
                  </a:txBody>
                  <a:tcPr/>
                </a:tc>
                <a:tc>
                  <a:txBody>
                    <a:bodyPr/>
                    <a:lstStyle/>
                    <a:p>
                      <a:r>
                        <a:rPr kumimoji="1" lang="en-US" altLang="ja-JP" sz="1400" dirty="0" smtClean="0"/>
                        <a:t>+81-75-213-1200</a:t>
                      </a:r>
                      <a:endParaRPr kumimoji="1" lang="ja-JP" altLang="en-US" sz="1400" dirty="0"/>
                    </a:p>
                  </a:txBody>
                  <a:tcPr/>
                </a:tc>
                <a:tc>
                  <a:txBody>
                    <a:bodyPr/>
                    <a:lstStyle/>
                    <a:p>
                      <a:r>
                        <a:rPr kumimoji="1" lang="en-US" altLang="ja-JP" sz="1400" dirty="0" smtClean="0"/>
                        <a:t>cas@trans-nt.com</a:t>
                      </a:r>
                      <a:endParaRPr kumimoji="1" lang="ja-JP" alt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To reduce total time for connection setup through all layers, processing for each layer should be running in parallel and data for each layer should be conveyed in the same packet if possible.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a:t>
            </a:r>
            <a:r>
              <a:rPr lang="en-GB" dirty="0" smtClean="0"/>
              <a:t>introduces technical proposal that 802.11ai provides container framework for data of upper layers.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Desirable nature </a:t>
            </a:r>
            <a:r>
              <a:rPr lang="en-US" dirty="0" smtClean="0"/>
              <a:t>of</a:t>
            </a:r>
            <a:r>
              <a:rPr lang="en-US" dirty="0" smtClean="0"/>
              <a:t> “container”</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lnSpcReduction="10000"/>
          </a:bodyPr>
          <a:lstStyle/>
          <a:p>
            <a:pPr>
              <a:buFont typeface="Times New Roman" pitchFamily="16" charset="0"/>
              <a:buChar char="•"/>
            </a:pPr>
            <a:r>
              <a:rPr lang="en-GB" dirty="0" smtClean="0"/>
              <a:t>Compatibility with existing 802.11 (Required)</a:t>
            </a:r>
          </a:p>
          <a:p>
            <a:pPr>
              <a:buFont typeface="Times New Roman" pitchFamily="16" charset="0"/>
              <a:buChar char="•"/>
            </a:pPr>
            <a:endParaRPr lang="en-GB" dirty="0" smtClean="0"/>
          </a:p>
          <a:p>
            <a:pPr>
              <a:buFont typeface="Times New Roman" pitchFamily="16" charset="0"/>
              <a:buChar char="•"/>
            </a:pPr>
            <a:r>
              <a:rPr lang="en-GB" dirty="0" smtClean="0"/>
              <a:t>Convey multiple </a:t>
            </a:r>
            <a:r>
              <a:rPr lang="en-GB" dirty="0" smtClean="0"/>
              <a:t>upper layer </a:t>
            </a:r>
            <a:r>
              <a:rPr lang="en-GB" dirty="0" smtClean="0"/>
              <a:t>protocols simultaneously</a:t>
            </a:r>
          </a:p>
          <a:p>
            <a:pPr>
              <a:buFont typeface="Times New Roman" pitchFamily="16" charset="0"/>
              <a:buChar char="•"/>
            </a:pPr>
            <a:r>
              <a:rPr lang="en-GB" dirty="0" smtClean="0"/>
              <a:t>B</a:t>
            </a:r>
            <a:r>
              <a:rPr lang="en-GB" dirty="0" smtClean="0"/>
              <a:t>ig enough to accommodate upper layer data</a:t>
            </a:r>
          </a:p>
          <a:p>
            <a:pPr>
              <a:buFont typeface="Times New Roman" pitchFamily="16" charset="0"/>
              <a:buChar char="•"/>
            </a:pPr>
            <a:r>
              <a:rPr lang="en-GB" dirty="0" smtClean="0"/>
              <a:t>Take </a:t>
            </a:r>
            <a:r>
              <a:rPr lang="en-GB" dirty="0" smtClean="0"/>
              <a:t>opportunities effectively for sending</a:t>
            </a:r>
            <a:r>
              <a:rPr lang="en-US" dirty="0" smtClean="0"/>
              <a:t> and receiving data and easy for upper layer to use</a:t>
            </a:r>
          </a:p>
          <a:p>
            <a:pPr>
              <a:buFont typeface="Times New Roman" pitchFamily="16" charset="0"/>
              <a:buChar char="•"/>
            </a:pPr>
            <a:r>
              <a:rPr lang="en-US" dirty="0" smtClean="0"/>
              <a:t>Declare and check security conditions of each container</a:t>
            </a:r>
          </a:p>
          <a:p>
            <a:pPr>
              <a:buFont typeface="Times New Roman" pitchFamily="16" charset="0"/>
              <a:buChar char="•"/>
            </a:pPr>
            <a:endParaRPr lang="en-GB" dirty="0" smtClean="0"/>
          </a:p>
          <a:p>
            <a:pPr>
              <a:buFont typeface="Times New Roman" pitchFamily="16" charset="0"/>
              <a:buChar char="•"/>
            </a:pPr>
            <a:r>
              <a:rPr lang="en-GB" dirty="0" smtClean="0"/>
              <a:t>Do not care of inside of upper layer data</a:t>
            </a:r>
          </a:p>
          <a:p>
            <a:pPr>
              <a:buFont typeface="Times New Roman" pitchFamily="16" charset="0"/>
              <a:buChar char="•"/>
            </a:pPr>
            <a:r>
              <a:rPr lang="en-GB" dirty="0" smtClean="0"/>
              <a:t>Least limitation on behaviours of upper layers</a:t>
            </a: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Compatibility</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Convey on Beacon, Association Request/Response.</a:t>
            </a:r>
          </a:p>
          <a:p>
            <a:pPr>
              <a:buFont typeface="Times New Roman" pitchFamily="16" charset="0"/>
              <a:buChar char="•"/>
            </a:pPr>
            <a:r>
              <a:rPr lang="en-GB" dirty="0" smtClean="0"/>
              <a:t>Use newly-defined IE</a:t>
            </a:r>
          </a:p>
          <a:p>
            <a:pPr lvl="1">
              <a:buFont typeface="Times New Roman" pitchFamily="16" charset="0"/>
              <a:buChar char="•"/>
            </a:pPr>
            <a:r>
              <a:rPr lang="en-GB" dirty="0" smtClean="0"/>
              <a:t>Old AP and stations </a:t>
            </a:r>
            <a:r>
              <a:rPr lang="en-GB" dirty="0" err="1" smtClean="0"/>
              <a:t>ingore</a:t>
            </a:r>
            <a:r>
              <a:rPr lang="en-GB" dirty="0" smtClean="0"/>
              <a:t> it.</a:t>
            </a:r>
          </a:p>
          <a:p>
            <a:pPr>
              <a:buFont typeface="Times New Roman" pitchFamily="16" charset="0"/>
              <a:buChar char="•"/>
            </a:pPr>
            <a:r>
              <a:rPr lang="en-GB" dirty="0" smtClean="0"/>
              <a:t>ID of new IE is larger than one of vendor specific IE.</a:t>
            </a:r>
          </a:p>
          <a:p>
            <a:pPr lvl="1">
              <a:buFont typeface="Times New Roman" pitchFamily="16" charset="0"/>
              <a:buChar char="•"/>
            </a:pPr>
            <a:r>
              <a:rPr lang="en-GB" dirty="0" smtClean="0"/>
              <a:t>keep the order of </a:t>
            </a:r>
            <a:r>
              <a:rPr lang="en-GB" dirty="0" err="1" smtClean="0"/>
              <a:t>IEs</a:t>
            </a:r>
            <a:endParaRPr lang="en-GB" dirty="0" smtClean="0"/>
          </a:p>
          <a:p>
            <a:pPr>
              <a:buFont typeface="Times New Roman" pitchFamily="16" charset="0"/>
              <a:buChar char="•"/>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Multiple protocols</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Each of data frame has a protocol type.</a:t>
            </a:r>
          </a:p>
          <a:p>
            <a:pPr lvl="1">
              <a:buFont typeface="Times New Roman" pitchFamily="16" charset="0"/>
              <a:buChar char="•"/>
            </a:pPr>
            <a:r>
              <a:rPr lang="en-GB" dirty="0" smtClean="0"/>
              <a:t>IPv4/v6 uses SNAP header (RFC1042)</a:t>
            </a:r>
          </a:p>
          <a:p>
            <a:pPr>
              <a:buFont typeface="Times New Roman" pitchFamily="16" charset="0"/>
              <a:buChar char="•"/>
            </a:pPr>
            <a:r>
              <a:rPr lang="en-GB" dirty="0" smtClean="0"/>
              <a:t>Each of data block can be had a protocol type in the same manner.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Size of data block and IE</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IE has 1-byte length field.</a:t>
            </a:r>
          </a:p>
          <a:p>
            <a:pPr lvl="1">
              <a:buFont typeface="Times New Roman" pitchFamily="16" charset="0"/>
              <a:buChar char="•"/>
            </a:pPr>
            <a:r>
              <a:rPr lang="en-GB" dirty="0" smtClean="0"/>
              <a:t>Maximum size of IE is 1(type) + 1(length) + 255(data)</a:t>
            </a:r>
          </a:p>
          <a:p>
            <a:pPr lvl="1">
              <a:buFont typeface="Times New Roman" pitchFamily="16" charset="0"/>
              <a:buChar char="•"/>
            </a:pPr>
            <a:r>
              <a:rPr lang="en-GB" dirty="0" smtClean="0"/>
              <a:t>This is too small for some kinds of upper layer protocols.</a:t>
            </a:r>
          </a:p>
          <a:p>
            <a:pPr>
              <a:buFont typeface="Times New Roman" pitchFamily="16" charset="0"/>
              <a:buChar char="•"/>
            </a:pPr>
            <a:r>
              <a:rPr lang="en-GB" dirty="0" smtClean="0"/>
              <a:t>Data for an upper layer protocol should be fragmented when needed.</a:t>
            </a:r>
          </a:p>
          <a:p>
            <a:pPr>
              <a:buFont typeface="Times New Roman" pitchFamily="16" charset="0"/>
              <a:buChar char="•"/>
            </a:pPr>
            <a:r>
              <a:rPr lang="en-GB" dirty="0" smtClean="0"/>
              <a:t>New IE has to have the ‘More IE Fragment’ bit.</a:t>
            </a:r>
          </a:p>
          <a:p>
            <a:pPr>
              <a:buFont typeface="Times New Roman" pitchFamily="16" charset="0"/>
              <a:buChar char="•"/>
            </a:pPr>
            <a:r>
              <a:rPr lang="en-GB" dirty="0" smtClean="0"/>
              <a:t>O</a:t>
            </a:r>
            <a:r>
              <a:rPr lang="en-GB" dirty="0" smtClean="0"/>
              <a:t>rder of New </a:t>
            </a:r>
            <a:r>
              <a:rPr lang="en-GB" dirty="0" err="1" smtClean="0"/>
              <a:t>IEs</a:t>
            </a:r>
            <a:r>
              <a:rPr lang="en-GB" dirty="0" smtClean="0"/>
              <a:t> must not be changed during transmission.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More opportunities for data exchange</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Action frames with new </a:t>
            </a:r>
            <a:r>
              <a:rPr lang="en-GB" dirty="0" err="1" smtClean="0"/>
              <a:t>IEs</a:t>
            </a:r>
            <a:r>
              <a:rPr lang="en-GB" dirty="0" smtClean="0"/>
              <a:t> should be permitted to be exchanged between Association Request and Response, moreover, after Association Response.</a:t>
            </a:r>
          </a:p>
          <a:p>
            <a:pPr>
              <a:buFont typeface="Times New Roman" pitchFamily="16" charset="0"/>
              <a:buChar char="•"/>
            </a:pPr>
            <a:r>
              <a:rPr lang="en-GB" dirty="0" smtClean="0"/>
              <a:t>For </a:t>
            </a:r>
            <a:r>
              <a:rPr lang="en-US" dirty="0" smtClean="0"/>
              <a:t>a convenience for upper layer programmers, MLME interface of this framework should be able to used after association completed (that is, after Association Response)</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Declare and check security status</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92500" lnSpcReduction="10000"/>
          </a:bodyPr>
          <a:lstStyle/>
          <a:p>
            <a:pPr>
              <a:buFont typeface="Times New Roman" pitchFamily="16" charset="0"/>
              <a:buChar char="•"/>
            </a:pPr>
            <a:r>
              <a:rPr lang="en-GB" dirty="0" smtClean="0"/>
              <a:t>802.11ai may provide multiple authentication and key management protocols.</a:t>
            </a:r>
          </a:p>
          <a:p>
            <a:pPr>
              <a:buFont typeface="Times New Roman" pitchFamily="16" charset="0"/>
              <a:buChar char="•"/>
            </a:pPr>
            <a:r>
              <a:rPr lang="en-GB" dirty="0" smtClean="0"/>
              <a:t>Security status of a packet varies according to protocols and their state.</a:t>
            </a:r>
          </a:p>
          <a:p>
            <a:pPr lvl="1">
              <a:buFont typeface="Times New Roman" pitchFamily="16" charset="0"/>
              <a:buChar char="•"/>
            </a:pPr>
            <a:r>
              <a:rPr lang="en-GB" dirty="0" smtClean="0"/>
              <a:t>No security</a:t>
            </a:r>
          </a:p>
          <a:p>
            <a:pPr lvl="1">
              <a:buFont typeface="Times New Roman" pitchFamily="16" charset="0"/>
              <a:buChar char="•"/>
            </a:pPr>
            <a:r>
              <a:rPr lang="en-GB" dirty="0" smtClean="0"/>
              <a:t>Signed (data can not be altered during transmission)</a:t>
            </a:r>
          </a:p>
          <a:p>
            <a:pPr lvl="1">
              <a:buFont typeface="Times New Roman" pitchFamily="16" charset="0"/>
              <a:buChar char="•"/>
            </a:pPr>
            <a:r>
              <a:rPr lang="en-GB" dirty="0" smtClean="0"/>
              <a:t>Encrypted (data can not be revealed during transmission)</a:t>
            </a:r>
          </a:p>
          <a:p>
            <a:pPr>
              <a:buFont typeface="Times New Roman" pitchFamily="16" charset="0"/>
              <a:buChar char="•"/>
            </a:pPr>
            <a:endParaRPr lang="en-GB" dirty="0" smtClean="0"/>
          </a:p>
          <a:p>
            <a:pPr>
              <a:buFont typeface="Times New Roman" pitchFamily="16" charset="0"/>
              <a:buChar char="•"/>
            </a:pPr>
            <a:r>
              <a:rPr lang="en-GB" dirty="0" smtClean="0"/>
              <a:t>802.11ai should tell upper layers such status.</a:t>
            </a:r>
          </a:p>
          <a:p>
            <a:pPr>
              <a:buFont typeface="Times New Roman" pitchFamily="16" charset="0"/>
              <a:buChar char="•"/>
            </a:pPr>
            <a:r>
              <a:rPr lang="en-GB" dirty="0" smtClean="0"/>
              <a:t>Upper layers should tell 802.11ai requirement of security nature of data to be sent, and 802.11ai checks it.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Discussion</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240</TotalTime>
  <Words>784</Words>
  <Application>Microsoft Macintosh PowerPoint</Application>
  <PresentationFormat>画面に合わせる (4:3)</PresentationFormat>
  <Paragraphs>120</Paragraphs>
  <Slides>9</Slides>
  <Notes>9</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9</vt:i4>
      </vt:variant>
    </vt:vector>
  </HeadingPairs>
  <TitlesOfParts>
    <vt:vector size="10" baseType="lpstr">
      <vt:lpstr>Office Theme</vt:lpstr>
      <vt:lpstr>Upper Layer Data on Management Frames</vt:lpstr>
      <vt:lpstr>Abstract</vt:lpstr>
      <vt:lpstr>Desirable nature of “container”</vt:lpstr>
      <vt:lpstr>Compatibility</vt:lpstr>
      <vt:lpstr>Multiple protocols</vt:lpstr>
      <vt:lpstr>Size of data block and IE</vt:lpstr>
      <vt:lpstr>More opportunities for data exchange</vt:lpstr>
      <vt:lpstr>Declare and check security status</vt:lpstr>
      <vt:lpstr>Discussion</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Upper Layer Data on Management Frames</dc:title>
  <dc:subject/>
  <dc:creator>Hiroki Nakano</dc:creator>
  <cp:keywords/>
  <dc:description/>
  <cp:lastModifiedBy>中野 博樹</cp:lastModifiedBy>
  <cp:revision>46</cp:revision>
  <cp:lastPrinted>1601-01-01T00:00:00Z</cp:lastPrinted>
  <dcterms:created xsi:type="dcterms:W3CDTF">2011-07-18T05:23:27Z</dcterms:created>
  <dcterms:modified xsi:type="dcterms:W3CDTF">2011-07-18T07:58:35Z</dcterms:modified>
  <cp:category/>
</cp:coreProperties>
</file>