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5" r:id="rId4"/>
    <p:sldId id="272" r:id="rId5"/>
    <p:sldId id="27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802.11-11/0797r0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May 2011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ko-KR" dirty="0" smtClean="0"/>
              <a:t>Use Case: </a:t>
            </a:r>
            <a:r>
              <a:rPr lang="en-US" altLang="ko-KR" dirty="0" smtClean="0"/>
              <a:t>Mobile hotspot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</a:t>
            </a:r>
            <a:r>
              <a:rPr lang="en-US" altLang="ja-JP" sz="2000" b="0" dirty="0" smtClean="0"/>
              <a:t>2011-05-12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609600" y="2362200"/>
          <a:ext cx="7924800" cy="242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1447800"/>
                <a:gridCol w="19812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Jihyun Lee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LG Electronics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  <a:ea typeface="맑은 고딕"/>
                        </a:rPr>
                        <a:t>LG R&amp;D Complex 533, Hogye-1dong, </a:t>
                      </a:r>
                      <a:r>
                        <a:rPr lang="en-US" sz="1600" dirty="0" err="1" smtClean="0">
                          <a:latin typeface="+mn-lt"/>
                          <a:ea typeface="맑은 고딕"/>
                        </a:rPr>
                        <a:t>Dongan-Gu</a:t>
                      </a:r>
                      <a:r>
                        <a:rPr lang="en-US" sz="1600" dirty="0" smtClean="0">
                          <a:latin typeface="+mn-lt"/>
                          <a:ea typeface="맑은 고딕"/>
                        </a:rPr>
                        <a:t>, Anyang, </a:t>
                      </a:r>
                      <a:r>
                        <a:rPr lang="en-US" sz="1600" dirty="0" err="1" smtClean="0">
                          <a:latin typeface="+mn-lt"/>
                          <a:ea typeface="맑은 고딕"/>
                        </a:rPr>
                        <a:t>Kyungki</a:t>
                      </a:r>
                      <a:r>
                        <a:rPr lang="en-US" sz="1600" dirty="0" smtClean="0">
                          <a:latin typeface="+mn-lt"/>
                          <a:ea typeface="맑은 고딕"/>
                        </a:rPr>
                        <a:t>, 431-749, Korea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+82-31-450-1860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Jihyun1220.lee@lge.com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Eunsun</a:t>
                      </a:r>
                      <a:r>
                        <a:rPr kumimoji="1" lang="en-US" altLang="ja-JP" sz="1600" baseline="0" dirty="0" smtClean="0"/>
                        <a:t> Kim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Yong</a:t>
                      </a:r>
                      <a:r>
                        <a:rPr kumimoji="1" lang="en-US" altLang="ja-JP" sz="1600" baseline="0" dirty="0" smtClean="0"/>
                        <a:t>ho Seok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This presentation proposes an expected change in </a:t>
            </a:r>
            <a:r>
              <a:rPr lang="en-US" altLang="ja-JP" i="1" dirty="0" smtClean="0"/>
              <a:t>11-11-0238-18-00ai Use case reference list for </a:t>
            </a:r>
            <a:r>
              <a:rPr lang="en-US" altLang="ja-JP" i="1" dirty="0" err="1" smtClean="0"/>
              <a:t>TGai</a:t>
            </a:r>
            <a:endParaRPr lang="en-US" altLang="ja-JP" i="1" dirty="0" smtClean="0"/>
          </a:p>
          <a:p>
            <a:r>
              <a:rPr lang="en-US" altLang="ja-JP" dirty="0" smtClean="0"/>
              <a:t>Editing instructions in the next slides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dirty="0" smtClean="0"/>
              <a:t>Jihyun Lee, LG Electronics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Mobile hotspot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altLang="ko-KR" dirty="0" smtClean="0">
                <a:solidFill>
                  <a:schemeClr val="accent2"/>
                </a:solidFill>
              </a:rPr>
              <a:t>Insert the following in 3.3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pPr latinLnBrk="1"/>
            <a:r>
              <a:rPr lang="en-US" altLang="ko-KR" dirty="0" smtClean="0"/>
              <a:t>3.3.6. Mobile hotspot</a:t>
            </a:r>
          </a:p>
          <a:p>
            <a:pPr lvl="1" latinLnBrk="1"/>
            <a:r>
              <a:rPr lang="en-US" sz="1900" dirty="0" smtClean="0"/>
              <a:t>A </a:t>
            </a:r>
            <a:r>
              <a:rPr lang="en-US" sz="1900" dirty="0" smtClean="0"/>
              <a:t>train may have a "mobile hotspot" which comprises an 802.11 AP, a non-AP STA interface, and a third non-802.11-based </a:t>
            </a:r>
            <a:r>
              <a:rPr lang="en-US" sz="1900" dirty="0" smtClean="0"/>
              <a:t>interface.</a:t>
            </a:r>
          </a:p>
          <a:p>
            <a:pPr lvl="1" latinLnBrk="1">
              <a:buNone/>
            </a:pPr>
            <a:r>
              <a:rPr lang="en-US" sz="1900" dirty="0" smtClean="0"/>
              <a:t>	</a:t>
            </a:r>
            <a:r>
              <a:rPr lang="en-US" sz="1900" dirty="0" smtClean="0"/>
              <a:t>Users </a:t>
            </a:r>
            <a:r>
              <a:rPr lang="en-US" sz="1900" dirty="0" smtClean="0"/>
              <a:t>on board the train may connect to the AP interface of the mobile hotspot. The mobile hotspot may connect via its third, non-802.11-based interface to the Internet while the train is </a:t>
            </a:r>
            <a:r>
              <a:rPr lang="en-US" sz="1900" dirty="0" smtClean="0"/>
              <a:t>driving. </a:t>
            </a:r>
          </a:p>
          <a:p>
            <a:pPr lvl="1" latinLnBrk="1">
              <a:buNone/>
            </a:pPr>
            <a:r>
              <a:rPr lang="en-US" sz="1900" dirty="0" smtClean="0"/>
              <a:t>	</a:t>
            </a:r>
            <a:r>
              <a:rPr lang="en-US" sz="1900" dirty="0" smtClean="0"/>
              <a:t>As </a:t>
            </a:r>
            <a:r>
              <a:rPr lang="en-US" sz="1900" dirty="0" smtClean="0"/>
              <a:t>soon as the train enters a train station, the mobile hotspot may try to connect to an AP situated at the train station using the mobile hotspot's </a:t>
            </a:r>
            <a:r>
              <a:rPr lang="en-US" sz="1900" dirty="0" smtClean="0">
                <a:solidFill>
                  <a:srgbClr val="FF0000"/>
                </a:solidFill>
              </a:rPr>
              <a:t>non-AP STA </a:t>
            </a:r>
            <a:r>
              <a:rPr lang="en-US" sz="1900" dirty="0" smtClean="0"/>
              <a:t>interface. </a:t>
            </a:r>
            <a:endParaRPr lang="en-US" sz="1900" dirty="0" smtClean="0"/>
          </a:p>
          <a:p>
            <a:pPr lvl="1" latinLnBrk="1">
              <a:buNone/>
            </a:pPr>
            <a:r>
              <a:rPr lang="en-US" sz="1900" dirty="0" smtClean="0"/>
              <a:t>	</a:t>
            </a:r>
            <a:r>
              <a:rPr lang="en-US" sz="1900" dirty="0" smtClean="0"/>
              <a:t>While </a:t>
            </a:r>
            <a:r>
              <a:rPr lang="en-US" sz="1900" dirty="0" smtClean="0"/>
              <a:t>attempting to connect to the AP at the train station, users may leave the train and </a:t>
            </a:r>
            <a:r>
              <a:rPr lang="en-US" sz="1900" dirty="0" smtClean="0">
                <a:solidFill>
                  <a:srgbClr val="FF0000"/>
                </a:solidFill>
              </a:rPr>
              <a:t>simultaneously</a:t>
            </a:r>
            <a:r>
              <a:rPr lang="en-US" sz="1900" dirty="0" smtClean="0"/>
              <a:t> try to connect </a:t>
            </a:r>
            <a:r>
              <a:rPr lang="en-US" sz="1900" dirty="0" smtClean="0">
                <a:solidFill>
                  <a:srgbClr val="FF0000"/>
                </a:solidFill>
              </a:rPr>
              <a:t>directly </a:t>
            </a:r>
            <a:r>
              <a:rPr lang="en-US" sz="1900" dirty="0" smtClean="0"/>
              <a:t>to the AP situated at the train </a:t>
            </a:r>
            <a:r>
              <a:rPr lang="en-US" sz="1900" dirty="0" smtClean="0"/>
              <a:t>station.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 lvl="1" latinLnBrk="1"/>
            <a:r>
              <a:rPr lang="en-US" sz="1500" dirty="0" smtClean="0"/>
              <a:t>Note-</a:t>
            </a:r>
            <a:r>
              <a:rPr lang="en-US" sz="1500" dirty="0" smtClean="0"/>
              <a:t>-from the perspective of the AP situated at the train station, the arriving "mobile hotspot" is not distinguishable from a single user arriving at the train station since the "mobile hotspot" uses its non-AP STA interface for connecting to the AP situated at the train station</a:t>
            </a:r>
            <a:r>
              <a:rPr lang="en-US" sz="1500" dirty="0" smtClean="0"/>
              <a:t>.</a:t>
            </a:r>
          </a:p>
          <a:p>
            <a:pPr lvl="1" latinLnBrk="1"/>
            <a:endParaRPr lang="ko-KR" altLang="en-US" sz="1500" dirty="0" smtClean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Mobile hotspot </a:t>
            </a:r>
            <a:r>
              <a:rPr lang="en-US" altLang="ko-KR" dirty="0" smtClean="0"/>
              <a:t>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Traits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Summary</a:t>
            </a:r>
            <a:endParaRPr lang="en-US" altLang="ko-KR" dirty="0" smtClean="0"/>
          </a:p>
          <a:p>
            <a:pPr lvl="1"/>
            <a:r>
              <a:rPr lang="en-US" dirty="0" smtClean="0"/>
              <a:t>FILS will help the use case be more </a:t>
            </a:r>
            <a:r>
              <a:rPr lang="en-US" dirty="0" smtClean="0"/>
              <a:t>viable</a:t>
            </a:r>
          </a:p>
          <a:p>
            <a:r>
              <a:rPr lang="en-US" altLang="ko-KR" dirty="0" smtClean="0"/>
              <a:t>Impact</a:t>
            </a:r>
            <a:endParaRPr lang="en-US" altLang="ko-KR" dirty="0"/>
          </a:p>
          <a:p>
            <a:pPr lvl="1"/>
            <a:r>
              <a:rPr lang="en-US" altLang="ko-KR" dirty="0" smtClean="0"/>
              <a:t>Medium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219200" y="2590800"/>
          <a:ext cx="685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</a:tblGrid>
              <a:tr h="3505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Traits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Expected Value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Difficulty designation</a:t>
                      </a:r>
                      <a:endParaRPr lang="ko-KR" alt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Link-Attempt</a:t>
                      </a:r>
                      <a:r>
                        <a:rPr lang="en-US" altLang="ko-KR" sz="1600" baseline="0" dirty="0" smtClean="0"/>
                        <a:t> Rate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100s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High</a:t>
                      </a:r>
                      <a:endParaRPr lang="ko-KR" alt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Media Load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50+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High</a:t>
                      </a:r>
                      <a:endParaRPr lang="ko-KR" alt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Coverage Interval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Less </a:t>
                      </a:r>
                      <a:r>
                        <a:rPr lang="en-US" altLang="ko-KR" sz="1600" dirty="0" smtClean="0"/>
                        <a:t>than </a:t>
                      </a:r>
                      <a:r>
                        <a:rPr lang="en-US" altLang="ko-KR" sz="1600" dirty="0" smtClean="0"/>
                        <a:t>10 </a:t>
                      </a:r>
                      <a:r>
                        <a:rPr lang="en-US" altLang="ko-KR" sz="1600" dirty="0" smtClean="0"/>
                        <a:t>sec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Medium to high</a:t>
                      </a:r>
                      <a:endParaRPr lang="ko-KR" altLang="en-US" sz="16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Link Setup Time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Less than </a:t>
                      </a:r>
                      <a:r>
                        <a:rPr lang="en-US" altLang="ko-KR" sz="1600" dirty="0" smtClean="0"/>
                        <a:t>2 sec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Medium</a:t>
                      </a:r>
                      <a:r>
                        <a:rPr lang="en-US" altLang="ko-KR" sz="1600" baseline="0" dirty="0" smtClean="0"/>
                        <a:t> to high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Alternative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solidFill>
                  <a:schemeClr val="accent2"/>
                </a:solidFill>
              </a:rPr>
              <a:t>Insert the underlined paragraph in 3.3.1</a:t>
            </a:r>
          </a:p>
          <a:p>
            <a:r>
              <a:rPr lang="en-US" altLang="ko-KR" dirty="0" smtClean="0"/>
              <a:t>3.3 Transit</a:t>
            </a:r>
          </a:p>
          <a:p>
            <a:pPr lvl="1"/>
            <a:r>
              <a:rPr lang="en-US" altLang="ko-KR" dirty="0" smtClean="0"/>
              <a:t>3.3.1 Station arrival</a:t>
            </a:r>
          </a:p>
          <a:p>
            <a:pPr lvl="2"/>
            <a:r>
              <a:rPr lang="en-GB" dirty="0" smtClean="0"/>
              <a:t>A </a:t>
            </a:r>
            <a:r>
              <a:rPr lang="en-GB" dirty="0" smtClean="0"/>
              <a:t>train </a:t>
            </a:r>
            <a:r>
              <a:rPr lang="en-GB" dirty="0" smtClean="0">
                <a:solidFill>
                  <a:srgbClr val="FF0000"/>
                </a:solidFill>
              </a:rPr>
              <a:t>with no Wi-Fi </a:t>
            </a:r>
            <a:r>
              <a:rPr lang="en-GB" dirty="0" smtClean="0"/>
              <a:t>access arrives at a station and the passengers want to connect to the AP.  A small number (less than 25%) of the passengers will remain in the AP range when the train leaves, 90 seconds after arrival.  Large portion of passengers who leave will leave within 10 seconds</a:t>
            </a:r>
            <a:r>
              <a:rPr lang="en-GB" dirty="0" smtClean="0"/>
              <a:t>.</a:t>
            </a:r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u="sng" dirty="0" smtClean="0"/>
              <a:t>A </a:t>
            </a:r>
            <a:r>
              <a:rPr lang="en-US" u="sng" dirty="0" smtClean="0"/>
              <a:t>train may have a "mobile hotspot" which comprises an 802.11 AP, a non-AP STA interface, and a third non-802.11-based </a:t>
            </a:r>
            <a:r>
              <a:rPr lang="en-US" u="sng" dirty="0" smtClean="0"/>
              <a:t>interface. Users </a:t>
            </a:r>
            <a:r>
              <a:rPr lang="en-US" u="sng" dirty="0" smtClean="0"/>
              <a:t>on board the train may connect to the AP interface of the mobile hotspot. The mobile hotspot may connect via its third, non-802.11-based interface to the Internet while the train is driving. </a:t>
            </a:r>
            <a:r>
              <a:rPr lang="en-US" u="sng" dirty="0" smtClean="0"/>
              <a:t>As </a:t>
            </a:r>
            <a:r>
              <a:rPr lang="en-US" u="sng" dirty="0" smtClean="0"/>
              <a:t>soon as the train enters a train station, the mobile hotspot may try to connect to an AP situated at the train station using the mobile hotspot's non-AP STA interface. While attempting to connect to the AP at the train station, users may leave the train and </a:t>
            </a:r>
            <a:r>
              <a:rPr lang="en-US" u="sng" dirty="0" smtClean="0">
                <a:solidFill>
                  <a:srgbClr val="FF0000"/>
                </a:solidFill>
              </a:rPr>
              <a:t>simultaneously</a:t>
            </a:r>
            <a:r>
              <a:rPr lang="en-US" u="sng" dirty="0" smtClean="0"/>
              <a:t> try to connect </a:t>
            </a:r>
            <a:r>
              <a:rPr lang="en-US" u="sng" dirty="0" smtClean="0">
                <a:solidFill>
                  <a:srgbClr val="FF0000"/>
                </a:solidFill>
              </a:rPr>
              <a:t>directly </a:t>
            </a:r>
            <a:r>
              <a:rPr lang="en-US" u="sng" dirty="0" smtClean="0"/>
              <a:t>to the AP situated at the train station.</a:t>
            </a:r>
            <a:r>
              <a:rPr lang="ko-KR" altLang="en-US" u="sng" dirty="0" smtClean="0"/>
              <a:t> </a:t>
            </a:r>
            <a:endParaRPr lang="en-US" u="sng" dirty="0" smtClean="0"/>
          </a:p>
          <a:p>
            <a:pPr lvl="1"/>
            <a:endParaRPr lang="ko-KR" altLang="en-US" dirty="0" smtClean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2011</a:t>
            </a:r>
            <a:endParaRPr lang="en-US" altLang="ja-JP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Jihyun Lee, LG Electronics</a:t>
            </a:r>
            <a:endParaRPr lang="en-US" altLang="ja-JP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5473</TotalTime>
  <Words>276</Words>
  <Application>Microsoft Macintosh PowerPoint</Application>
  <PresentationFormat>화면 슬라이드 쇼(4:3)</PresentationFormat>
  <Paragraphs>80</Paragraphs>
  <Slides>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802-11-Submission</vt:lpstr>
      <vt:lpstr>Use Case: Mobile hotspot</vt:lpstr>
      <vt:lpstr>Abstract</vt:lpstr>
      <vt:lpstr>Mobile hotspot scenario</vt:lpstr>
      <vt:lpstr>Mobile hotspot scenario</vt:lpstr>
      <vt:lpstr>Alternative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jihyun Lee</cp:lastModifiedBy>
  <cp:revision>136</cp:revision>
  <cp:lastPrinted>1998-02-10T13:28:06Z</cp:lastPrinted>
  <dcterms:created xsi:type="dcterms:W3CDTF">2011-01-18T18:21:24Z</dcterms:created>
  <dcterms:modified xsi:type="dcterms:W3CDTF">2011-05-12T15:36:12Z</dcterms:modified>
  <cp:category/>
</cp:coreProperties>
</file>