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10"/>
  </p:notesMasterIdLst>
  <p:handoutMasterIdLst>
    <p:handoutMasterId r:id="rId11"/>
  </p:handoutMasterIdLst>
  <p:sldIdLst>
    <p:sldId id="376" r:id="rId2"/>
    <p:sldId id="448" r:id="rId3"/>
    <p:sldId id="464" r:id="rId4"/>
    <p:sldId id="507" r:id="rId5"/>
    <p:sldId id="505" r:id="rId6"/>
    <p:sldId id="481" r:id="rId7"/>
    <p:sldId id="508" r:id="rId8"/>
    <p:sldId id="509" r:id="rId9"/>
  </p:sldIdLst>
  <p:sldSz cx="9144000" cy="6858000" type="screen4x3"/>
  <p:notesSz cx="6797675" cy="9874250"/>
  <p:defaultTextStyle>
    <a:defPPr>
      <a:defRPr lang="en-US"/>
    </a:defPPr>
    <a:lvl1pPr algn="l" rtl="0" fontAlgn="base" latinLnBrk="1">
      <a:spcBef>
        <a:spcPct val="0"/>
      </a:spcBef>
      <a:spcAft>
        <a:spcPct val="0"/>
      </a:spcAft>
      <a:defRPr kern="1200">
        <a:solidFill>
          <a:srgbClr val="A70164"/>
        </a:solidFill>
        <a:latin typeface="Times New Roman" pitchFamily="18" charset="0"/>
        <a:ea typeface="ＭＳ Ｐゴシック" pitchFamily="34" charset="-128"/>
        <a:cs typeface="+mn-cs"/>
      </a:defRPr>
    </a:lvl1pPr>
    <a:lvl2pPr marL="457200" algn="l" rtl="0" fontAlgn="base" latinLnBrk="1">
      <a:spcBef>
        <a:spcPct val="0"/>
      </a:spcBef>
      <a:spcAft>
        <a:spcPct val="0"/>
      </a:spcAft>
      <a:defRPr kern="1200">
        <a:solidFill>
          <a:srgbClr val="A70164"/>
        </a:solidFill>
        <a:latin typeface="Times New Roman" pitchFamily="18" charset="0"/>
        <a:ea typeface="ＭＳ Ｐゴシック" pitchFamily="34" charset="-128"/>
        <a:cs typeface="+mn-cs"/>
      </a:defRPr>
    </a:lvl2pPr>
    <a:lvl3pPr marL="914400" algn="l" rtl="0" fontAlgn="base" latinLnBrk="1">
      <a:spcBef>
        <a:spcPct val="0"/>
      </a:spcBef>
      <a:spcAft>
        <a:spcPct val="0"/>
      </a:spcAft>
      <a:defRPr kern="1200">
        <a:solidFill>
          <a:srgbClr val="A70164"/>
        </a:solidFill>
        <a:latin typeface="Times New Roman" pitchFamily="18" charset="0"/>
        <a:ea typeface="ＭＳ Ｐゴシック" pitchFamily="34" charset="-128"/>
        <a:cs typeface="+mn-cs"/>
      </a:defRPr>
    </a:lvl3pPr>
    <a:lvl4pPr marL="1371600" algn="l" rtl="0" fontAlgn="base" latinLnBrk="1">
      <a:spcBef>
        <a:spcPct val="0"/>
      </a:spcBef>
      <a:spcAft>
        <a:spcPct val="0"/>
      </a:spcAft>
      <a:defRPr kern="1200">
        <a:solidFill>
          <a:srgbClr val="A70164"/>
        </a:solidFill>
        <a:latin typeface="Times New Roman" pitchFamily="18" charset="0"/>
        <a:ea typeface="ＭＳ Ｐゴシック" pitchFamily="34" charset="-128"/>
        <a:cs typeface="+mn-cs"/>
      </a:defRPr>
    </a:lvl4pPr>
    <a:lvl5pPr marL="1828800" algn="l" rtl="0" fontAlgn="base" latinLnBrk="1">
      <a:spcBef>
        <a:spcPct val="0"/>
      </a:spcBef>
      <a:spcAft>
        <a:spcPct val="0"/>
      </a:spcAft>
      <a:defRPr kern="1200">
        <a:solidFill>
          <a:srgbClr val="A70164"/>
        </a:solidFill>
        <a:latin typeface="Times New Roman" pitchFamily="18" charset="0"/>
        <a:ea typeface="ＭＳ Ｐゴシック" pitchFamily="34" charset="-128"/>
        <a:cs typeface="+mn-cs"/>
      </a:defRPr>
    </a:lvl5pPr>
    <a:lvl6pPr marL="2286000" algn="l" defTabSz="914400" rtl="0" eaLnBrk="1" latinLnBrk="0" hangingPunct="1">
      <a:defRPr kern="1200">
        <a:solidFill>
          <a:srgbClr val="A70164"/>
        </a:solidFill>
        <a:latin typeface="Times New Roman" pitchFamily="18" charset="0"/>
        <a:ea typeface="ＭＳ Ｐゴシック" pitchFamily="34" charset="-128"/>
        <a:cs typeface="+mn-cs"/>
      </a:defRPr>
    </a:lvl6pPr>
    <a:lvl7pPr marL="2743200" algn="l" defTabSz="914400" rtl="0" eaLnBrk="1" latinLnBrk="0" hangingPunct="1">
      <a:defRPr kern="1200">
        <a:solidFill>
          <a:srgbClr val="A70164"/>
        </a:solidFill>
        <a:latin typeface="Times New Roman" pitchFamily="18" charset="0"/>
        <a:ea typeface="ＭＳ Ｐゴシック" pitchFamily="34" charset="-128"/>
        <a:cs typeface="+mn-cs"/>
      </a:defRPr>
    </a:lvl7pPr>
    <a:lvl8pPr marL="3200400" algn="l" defTabSz="914400" rtl="0" eaLnBrk="1" latinLnBrk="0" hangingPunct="1">
      <a:defRPr kern="1200">
        <a:solidFill>
          <a:srgbClr val="A70164"/>
        </a:solidFill>
        <a:latin typeface="Times New Roman" pitchFamily="18" charset="0"/>
        <a:ea typeface="ＭＳ Ｐゴシック" pitchFamily="34" charset="-128"/>
        <a:cs typeface="+mn-cs"/>
      </a:defRPr>
    </a:lvl8pPr>
    <a:lvl9pPr marL="3657600" algn="l" defTabSz="914400" rtl="0" eaLnBrk="1" latinLnBrk="0" hangingPunct="1">
      <a:defRPr kern="1200">
        <a:solidFill>
          <a:srgbClr val="A70164"/>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DDDDDD"/>
    <a:srgbClr val="A70164"/>
    <a:srgbClr val="FF00FF"/>
    <a:srgbClr val="FFCCCC"/>
    <a:srgbClr val="FF0000"/>
    <a:srgbClr val="4D4D4D"/>
    <a:srgbClr val="FF6600"/>
    <a:srgbClr val="0066FF"/>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17" autoAdjust="0"/>
    <p:restoredTop sz="93933" autoAdjust="0"/>
  </p:normalViewPr>
  <p:slideViewPr>
    <p:cSldViewPr>
      <p:cViewPr>
        <p:scale>
          <a:sx n="75" d="100"/>
          <a:sy n="75" d="100"/>
        </p:scale>
        <p:origin x="-1500"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80" d="100"/>
          <a:sy n="80" d="100"/>
        </p:scale>
        <p:origin x="-1686" y="1182"/>
      </p:cViewPr>
      <p:guideLst>
        <p:guide orient="horz" pos="3109"/>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1125" y="20320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7464" eaLnBrk="0" latinLnBrk="0" hangingPunct="0">
              <a:defRPr sz="1400" b="1">
                <a:solidFill>
                  <a:schemeClr val="tx1"/>
                </a:solidFill>
                <a:latin typeface="Times New Roman" pitchFamily="18" charset="0"/>
                <a:ea typeface="MS PGothic" pitchFamily="34" charset="-128"/>
              </a:defRPr>
            </a:lvl1pPr>
          </a:lstStyle>
          <a:p>
            <a:pPr>
              <a:defRPr/>
            </a:pPr>
            <a:r>
              <a:rPr lang="en-US" altLang="ja-JP"/>
              <a:t>Accelerate Contribution</a:t>
            </a:r>
          </a:p>
        </p:txBody>
      </p:sp>
      <p:sp>
        <p:nvSpPr>
          <p:cNvPr id="3075" name="Rectangle 3"/>
          <p:cNvSpPr>
            <a:spLocks noGrp="1" noChangeArrowheads="1"/>
          </p:cNvSpPr>
          <p:nvPr>
            <p:ph type="dt" sz="quarter" idx="1"/>
          </p:nvPr>
        </p:nvSpPr>
        <p:spPr bwMode="auto">
          <a:xfrm>
            <a:off x="681038" y="203200"/>
            <a:ext cx="9159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6625" eaLnBrk="0" latinLnBrk="0" hangingPunct="0">
              <a:defRPr sz="1400" b="1">
                <a:solidFill>
                  <a:schemeClr val="tx1"/>
                </a:solidFill>
              </a:defRPr>
            </a:lvl1pPr>
          </a:lstStyle>
          <a:p>
            <a:r>
              <a:rPr lang="en-US" altLang="ko-KR"/>
              <a:t>November 2009</a:t>
            </a:r>
            <a:endParaRPr lang="en-US" altLang="ja-JP"/>
          </a:p>
        </p:txBody>
      </p:sp>
      <p:sp>
        <p:nvSpPr>
          <p:cNvPr id="3076" name="Rectangle 4"/>
          <p:cNvSpPr>
            <a:spLocks noGrp="1" noChangeArrowheads="1"/>
          </p:cNvSpPr>
          <p:nvPr>
            <p:ph type="ftr" sz="quarter" idx="2"/>
          </p:nvPr>
        </p:nvSpPr>
        <p:spPr bwMode="auto">
          <a:xfrm>
            <a:off x="4541838" y="9556750"/>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6625" eaLnBrk="0" latinLnBrk="0" hangingPunct="0">
              <a:defRPr sz="1200">
                <a:solidFill>
                  <a:schemeClr val="tx1"/>
                </a:solidFill>
              </a:defRPr>
            </a:lvl1pPr>
          </a:lstStyle>
          <a:p>
            <a:r>
              <a:rPr lang="en-GB" altLang="ja-JP"/>
              <a:t>LG Electronics, Inc.</a:t>
            </a:r>
            <a:endParaRPr lang="en-US" altLang="ja-JP"/>
          </a:p>
        </p:txBody>
      </p:sp>
      <p:sp>
        <p:nvSpPr>
          <p:cNvPr id="3077" name="Rectangle 5"/>
          <p:cNvSpPr>
            <a:spLocks noGrp="1" noChangeArrowheads="1"/>
          </p:cNvSpPr>
          <p:nvPr>
            <p:ph type="sldNum" sz="quarter" idx="3"/>
          </p:nvPr>
        </p:nvSpPr>
        <p:spPr bwMode="auto">
          <a:xfrm>
            <a:off x="3032125" y="9556750"/>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6625" eaLnBrk="0" latinLnBrk="0" hangingPunct="0">
              <a:defRPr sz="1200">
                <a:solidFill>
                  <a:schemeClr val="tx1"/>
                </a:solidFill>
              </a:defRPr>
            </a:lvl1pPr>
          </a:lstStyle>
          <a:p>
            <a:r>
              <a:rPr lang="en-US" altLang="ja-JP"/>
              <a:t>Page </a:t>
            </a:r>
            <a:fld id="{C4D492BD-A077-4DD8-BA66-7D805977AB8F}" type="slidenum">
              <a:rPr lang="en-US" altLang="ja-JP"/>
              <a:pPr/>
              <a:t>‹#›</a:t>
            </a:fld>
            <a:endParaRPr lang="en-US" altLang="ja-JP"/>
          </a:p>
        </p:txBody>
      </p:sp>
      <p:sp>
        <p:nvSpPr>
          <p:cNvPr id="18438" name="Line 6"/>
          <p:cNvSpPr>
            <a:spLocks noChangeShapeType="1"/>
          </p:cNvSpPr>
          <p:nvPr/>
        </p:nvSpPr>
        <p:spPr bwMode="auto">
          <a:xfrm>
            <a:off x="679450" y="411163"/>
            <a:ext cx="5438775" cy="0"/>
          </a:xfrm>
          <a:prstGeom prst="line">
            <a:avLst/>
          </a:prstGeom>
          <a:noFill/>
          <a:ln w="12700">
            <a:solidFill>
              <a:schemeClr val="tx1"/>
            </a:solidFill>
            <a:round/>
            <a:headEnd type="none" w="sm" len="sm"/>
            <a:tailEnd type="none" w="sm" len="sm"/>
          </a:ln>
        </p:spPr>
        <p:txBody>
          <a:bodyPr wrap="none" lIns="91833" tIns="45917" rIns="91833" bIns="45917" anchor="ctr"/>
          <a:lstStyle/>
          <a:p>
            <a:pPr>
              <a:defRPr/>
            </a:pPr>
            <a:endParaRPr lang="ko-KR" altLang="en-US">
              <a:ea typeface="ＭＳ Ｐゴシック" charset="-128"/>
            </a:endParaRPr>
          </a:p>
        </p:txBody>
      </p:sp>
      <p:sp>
        <p:nvSpPr>
          <p:cNvPr id="18439" name="Rectangle 7"/>
          <p:cNvSpPr>
            <a:spLocks noChangeArrowheads="1"/>
          </p:cNvSpPr>
          <p:nvPr/>
        </p:nvSpPr>
        <p:spPr bwMode="auto">
          <a:xfrm>
            <a:off x="679450" y="9556750"/>
            <a:ext cx="717550" cy="184150"/>
          </a:xfrm>
          <a:prstGeom prst="rect">
            <a:avLst/>
          </a:prstGeom>
          <a:noFill/>
          <a:ln w="9525">
            <a:noFill/>
            <a:miter lim="800000"/>
            <a:headEnd/>
            <a:tailEnd/>
          </a:ln>
        </p:spPr>
        <p:txBody>
          <a:bodyPr wrap="none" lIns="0" tIns="0" rIns="0" bIns="0">
            <a:spAutoFit/>
          </a:bodyPr>
          <a:lstStyle/>
          <a:p>
            <a:pPr defTabSz="936625" eaLnBrk="0" latinLnBrk="0" hangingPunct="0">
              <a:defRPr/>
            </a:pPr>
            <a:r>
              <a:rPr lang="en-US" altLang="ja-JP" sz="1200">
                <a:solidFill>
                  <a:schemeClr val="tx1"/>
                </a:solidFill>
                <a:ea typeface="ＭＳ Ｐゴシック" charset="-128"/>
              </a:rPr>
              <a:t>Submission</a:t>
            </a:r>
          </a:p>
        </p:txBody>
      </p:sp>
      <p:sp>
        <p:nvSpPr>
          <p:cNvPr id="18440"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lIns="91833" tIns="45917" rIns="91833" bIns="45917" anchor="ctr"/>
          <a:lstStyle/>
          <a:p>
            <a:pPr>
              <a:defRPr/>
            </a:pPr>
            <a:endParaRPr lang="ko-KR" altLang="en-US">
              <a:ea typeface="ＭＳ Ｐゴシック" charset="-128"/>
            </a:endParaRPr>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62400" y="11747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7464" eaLnBrk="0" latinLnBrk="0" hangingPunct="0">
              <a:defRPr sz="1400" b="1">
                <a:solidFill>
                  <a:schemeClr val="tx1"/>
                </a:solidFill>
                <a:latin typeface="Times New Roman" pitchFamily="18" charset="0"/>
                <a:ea typeface="MS PGothic" pitchFamily="34" charset="-128"/>
              </a:defRPr>
            </a:lvl1pPr>
          </a:lstStyle>
          <a:p>
            <a:pPr>
              <a:defRPr/>
            </a:pPr>
            <a:r>
              <a:rPr lang="en-US" altLang="ja-JP"/>
              <a:t>Accelerate Contribution</a:t>
            </a:r>
          </a:p>
        </p:txBody>
      </p:sp>
      <p:sp>
        <p:nvSpPr>
          <p:cNvPr id="2051" name="Rectangle 3"/>
          <p:cNvSpPr>
            <a:spLocks noGrp="1" noChangeArrowheads="1"/>
          </p:cNvSpPr>
          <p:nvPr>
            <p:ph type="dt" idx="1"/>
          </p:nvPr>
        </p:nvSpPr>
        <p:spPr bwMode="auto">
          <a:xfrm>
            <a:off x="641350" y="117475"/>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6625" eaLnBrk="0" latinLnBrk="0" hangingPunct="0">
              <a:defRPr sz="1400" b="1">
                <a:solidFill>
                  <a:schemeClr val="tx1"/>
                </a:solidFill>
              </a:defRPr>
            </a:lvl1pPr>
          </a:lstStyle>
          <a:p>
            <a:r>
              <a:rPr lang="en-US" altLang="ko-KR"/>
              <a:t>November 2009</a:t>
            </a:r>
            <a:endParaRPr lang="en-US" altLang="ja-JP"/>
          </a:p>
        </p:txBody>
      </p:sp>
      <p:sp>
        <p:nvSpPr>
          <p:cNvPr id="10244" name="Rectangle 4"/>
          <p:cNvSpPr>
            <a:spLocks noGrp="1" noRot="1" noChangeAspect="1" noChangeArrowheads="1" noTextEdit="1"/>
          </p:cNvSpPr>
          <p:nvPr>
            <p:ph type="sldImg" idx="2"/>
          </p:nvPr>
        </p:nvSpPr>
        <p:spPr bwMode="auto">
          <a:xfrm>
            <a:off x="938213" y="746125"/>
            <a:ext cx="4922837"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4875" y="4689475"/>
            <a:ext cx="4987925" cy="4445000"/>
          </a:xfrm>
          <a:prstGeom prst="rect">
            <a:avLst/>
          </a:prstGeom>
          <a:noFill/>
          <a:ln w="9525">
            <a:noFill/>
            <a:miter lim="800000"/>
            <a:headEnd/>
            <a:tailEnd/>
          </a:ln>
          <a:effectLst/>
        </p:spPr>
        <p:txBody>
          <a:bodyPr vert="horz" wrap="square" lIns="94065" tIns="46236" rIns="94065" bIns="46236"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4043363" y="9559925"/>
            <a:ext cx="21145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6625" eaLnBrk="0" latinLnBrk="0" hangingPunct="0">
              <a:defRPr sz="1200">
                <a:solidFill>
                  <a:schemeClr val="tx1"/>
                </a:solidFill>
              </a:defRPr>
            </a:lvl5pPr>
          </a:lstStyle>
          <a:p>
            <a:pPr lvl="4"/>
            <a:r>
              <a:rPr lang="en-GB" altLang="ja-JP"/>
              <a:t>LG Electronics, Inc.</a:t>
            </a:r>
            <a:endParaRPr lang="en-US" altLang="ja-JP"/>
          </a:p>
        </p:txBody>
      </p:sp>
      <p:sp>
        <p:nvSpPr>
          <p:cNvPr id="2055" name="Rectangle 7"/>
          <p:cNvSpPr>
            <a:spLocks noGrp="1" noChangeArrowheads="1"/>
          </p:cNvSpPr>
          <p:nvPr>
            <p:ph type="sldNum" sz="quarter" idx="5"/>
          </p:nvPr>
        </p:nvSpPr>
        <p:spPr bwMode="auto">
          <a:xfrm>
            <a:off x="3079750" y="95599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6625" eaLnBrk="0" latinLnBrk="0" hangingPunct="0">
              <a:defRPr sz="1200">
                <a:solidFill>
                  <a:schemeClr val="tx1"/>
                </a:solidFill>
              </a:defRPr>
            </a:lvl1pPr>
          </a:lstStyle>
          <a:p>
            <a:r>
              <a:rPr lang="en-US" altLang="ja-JP"/>
              <a:t>Page </a:t>
            </a:r>
            <a:fld id="{C7416062-C735-43BB-BD5C-691E6BA4A1EC}" type="slidenum">
              <a:rPr lang="en-US" altLang="ja-JP"/>
              <a:pPr/>
              <a:t>‹#›</a:t>
            </a:fld>
            <a:endParaRPr lang="en-US" altLang="ja-JP"/>
          </a:p>
        </p:txBody>
      </p:sp>
      <p:sp>
        <p:nvSpPr>
          <p:cNvPr id="16392" name="Rectangle 8"/>
          <p:cNvSpPr>
            <a:spLocks noChangeArrowheads="1"/>
          </p:cNvSpPr>
          <p:nvPr/>
        </p:nvSpPr>
        <p:spPr bwMode="auto">
          <a:xfrm>
            <a:off x="709613" y="9559925"/>
            <a:ext cx="719137" cy="184150"/>
          </a:xfrm>
          <a:prstGeom prst="rect">
            <a:avLst/>
          </a:prstGeom>
          <a:noFill/>
          <a:ln w="9525">
            <a:noFill/>
            <a:miter lim="800000"/>
            <a:headEnd/>
            <a:tailEnd/>
          </a:ln>
        </p:spPr>
        <p:txBody>
          <a:bodyPr wrap="none" lIns="0" tIns="0" rIns="0" bIns="0">
            <a:spAutoFit/>
          </a:bodyPr>
          <a:lstStyle/>
          <a:p>
            <a:pPr eaLnBrk="0" latinLnBrk="0" hangingPunct="0">
              <a:defRPr/>
            </a:pPr>
            <a:r>
              <a:rPr lang="en-US" altLang="ja-JP" sz="1200">
                <a:solidFill>
                  <a:schemeClr val="tx1"/>
                </a:solidFill>
                <a:ea typeface="ＭＳ Ｐゴシック" charset="-128"/>
              </a:rPr>
              <a:t>Submission</a:t>
            </a:r>
          </a:p>
        </p:txBody>
      </p:sp>
      <p:sp>
        <p:nvSpPr>
          <p:cNvPr id="16393"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lIns="91833" tIns="45917" rIns="91833" bIns="45917" anchor="ctr"/>
          <a:lstStyle/>
          <a:p>
            <a:pPr>
              <a:defRPr/>
            </a:pPr>
            <a:endParaRPr lang="ko-KR" altLang="en-US">
              <a:ea typeface="ＭＳ Ｐゴシック" charset="-128"/>
            </a:endParaRPr>
          </a:p>
        </p:txBody>
      </p:sp>
      <p:sp>
        <p:nvSpPr>
          <p:cNvPr id="16394"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lIns="91833" tIns="45917" rIns="91833" bIns="45917" anchor="ctr"/>
          <a:lstStyle/>
          <a:p>
            <a:pPr>
              <a:defRPr/>
            </a:pPr>
            <a:endParaRPr lang="ko-KR" altLang="en-US">
              <a:ea typeface="ＭＳ Ｐゴシック" charset="-128"/>
            </a:endParaRPr>
          </a:p>
        </p:txBody>
      </p:sp>
    </p:spTree>
  </p:cSld>
  <p:clrMap bg1="lt1" tx1="dk1" bg2="lt2" tx2="dk2" accent1="accent1" accent2="accent2" accent3="accent3" accent4="accent4" accent5="accent5" accent6="accent6" hlink="hlink" folHlink="folHlink"/>
  <p:hf/>
  <p:notesStyle>
    <a:lvl1pPr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ＭＳ Ｐ明朝" charset="-128"/>
      </a:defRPr>
    </a:lvl1pPr>
    <a:lvl2pPr marL="1143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ＭＳ Ｐ明朝" charset="-128"/>
      </a:defRPr>
    </a:lvl2pPr>
    <a:lvl3pPr marL="2286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ＭＳ Ｐ明朝" charset="-128"/>
      </a:defRPr>
    </a:lvl3pPr>
    <a:lvl4pPr marL="3429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ＭＳ Ｐ明朝" charset="-128"/>
      </a:defRPr>
    </a:lvl4pPr>
    <a:lvl5pPr marL="4572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ＭＳ Ｐ明朝"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defTabSz="936625"/>
            <a:r>
              <a:rPr lang="ja-JP" altLang="en-US" smtClean="0">
                <a:ea typeface="ＭＳ Ｐゴシック" pitchFamily="34" charset="-128"/>
              </a:rPr>
              <a:t>doc.: IEEE 802.11-yy/xxxxr0</a:t>
            </a:r>
            <a:endParaRPr lang="en-US" altLang="ja-JP" smtClean="0">
              <a:ea typeface="ＭＳ Ｐゴシック" pitchFamily="34" charset="-128"/>
            </a:endParaRPr>
          </a:p>
        </p:txBody>
      </p:sp>
      <p:sp>
        <p:nvSpPr>
          <p:cNvPr id="11267" name="Rectangle 3"/>
          <p:cNvSpPr>
            <a:spLocks noGrp="1" noChangeArrowheads="1"/>
          </p:cNvSpPr>
          <p:nvPr>
            <p:ph type="dt" sz="quarter" idx="1"/>
          </p:nvPr>
        </p:nvSpPr>
        <p:spPr>
          <a:noFill/>
        </p:spPr>
        <p:txBody>
          <a:bodyPr/>
          <a:lstStyle/>
          <a:p>
            <a:r>
              <a:rPr lang="ja-JP" altLang="en-US"/>
              <a:t>Month Year</a:t>
            </a:r>
            <a:endParaRPr lang="en-US" altLang="ja-JP"/>
          </a:p>
        </p:txBody>
      </p:sp>
      <p:sp>
        <p:nvSpPr>
          <p:cNvPr id="11268" name="Rectangle 6"/>
          <p:cNvSpPr>
            <a:spLocks noGrp="1" noChangeArrowheads="1"/>
          </p:cNvSpPr>
          <p:nvPr>
            <p:ph type="ftr" sz="quarter" idx="4"/>
          </p:nvPr>
        </p:nvSpPr>
        <p:spPr>
          <a:noFill/>
        </p:spPr>
        <p:txBody>
          <a:bodyPr/>
          <a:lstStyle/>
          <a:p>
            <a:pPr lvl="4"/>
            <a:r>
              <a:rPr lang="ja-JP" altLang="en-US"/>
              <a:t>John Doe, Some Company</a:t>
            </a:r>
            <a:endParaRPr lang="en-US" altLang="ja-JP"/>
          </a:p>
        </p:txBody>
      </p:sp>
      <p:sp>
        <p:nvSpPr>
          <p:cNvPr id="11269" name="Rectangle 7"/>
          <p:cNvSpPr>
            <a:spLocks noGrp="1" noChangeArrowheads="1"/>
          </p:cNvSpPr>
          <p:nvPr>
            <p:ph type="sldNum" sz="quarter" idx="5"/>
          </p:nvPr>
        </p:nvSpPr>
        <p:spPr>
          <a:xfrm>
            <a:off x="3246438" y="9559925"/>
            <a:ext cx="415925" cy="184150"/>
          </a:xfrm>
          <a:noFill/>
        </p:spPr>
        <p:txBody>
          <a:bodyPr/>
          <a:lstStyle/>
          <a:p>
            <a:r>
              <a:rPr lang="en-US" altLang="ja-JP"/>
              <a:t>Page </a:t>
            </a:r>
            <a:fld id="{37A59EAC-57B9-4204-A7A7-AA946F5B83C1}" type="slidenum">
              <a:rPr lang="en-US" altLang="ja-JP"/>
              <a:pPr/>
              <a:t>1</a:t>
            </a:fld>
            <a:endParaRPr lang="en-US" altLang="ja-JP"/>
          </a:p>
        </p:txBody>
      </p:sp>
      <p:sp>
        <p:nvSpPr>
          <p:cNvPr id="11270" name="Rectangle 2"/>
          <p:cNvSpPr>
            <a:spLocks noGrp="1" noRot="1" noChangeAspect="1" noChangeArrowheads="1" noTextEdit="1"/>
          </p:cNvSpPr>
          <p:nvPr>
            <p:ph type="sldImg"/>
          </p:nvPr>
        </p:nvSpPr>
        <p:spPr>
          <a:ln/>
        </p:spPr>
      </p:sp>
      <p:sp>
        <p:nvSpPr>
          <p:cNvPr id="11271" name="Rectangle 3"/>
          <p:cNvSpPr>
            <a:spLocks noGrp="1" noChangeArrowheads="1"/>
          </p:cNvSpPr>
          <p:nvPr>
            <p:ph type="body" idx="1"/>
          </p:nvPr>
        </p:nvSpPr>
        <p:spPr>
          <a:noFill/>
          <a:ln/>
        </p:spPr>
        <p:txBody>
          <a:bodyPr/>
          <a:lstStyle/>
          <a:p>
            <a:pPr eaLnBrk="1" hangingPunct="1"/>
            <a:endParaRPr lang="en-AU" altLang="ko-KR" smtClean="0">
              <a:latin typeface="굴림" pitchFamily="34" charset="-127"/>
              <a:ea typeface="굴림" pitchFamily="34" charset="-127"/>
              <a:cs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r>
              <a:rPr lang="en-US" altLang="ja-JP"/>
              <a:t>Slide </a:t>
            </a:r>
            <a:fld id="{DC16385A-0CBE-4A99-8DD2-FF08CD48F7D9}"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09600"/>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600200"/>
            <a:ext cx="7772400" cy="45720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r>
              <a:rPr lang="en-US" altLang="ja-JP"/>
              <a:t>Slide </a:t>
            </a:r>
            <a:fld id="{0B2EFB80-E522-4653-908F-9DFEED1BCE12}"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r>
              <a:rPr lang="en-US" altLang="ja-JP"/>
              <a:t>Slide </a:t>
            </a:r>
            <a:fld id="{4F3FB4B3-1506-42C2-BB23-37D9B3B71FEE}"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524000"/>
            <a:ext cx="7772400" cy="45720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r>
              <a:rPr lang="en-US" altLang="ja-JP"/>
              <a:t>Slide </a:t>
            </a:r>
            <a:fld id="{8ACDE7F5-ED32-4D10-A1DE-BF7373E428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09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7"/>
          <p:cNvSpPr>
            <a:spLocks noChangeArrowheads="1"/>
          </p:cNvSpPr>
          <p:nvPr/>
        </p:nvSpPr>
        <p:spPr bwMode="auto">
          <a:xfrm>
            <a:off x="5026618" y="331014"/>
            <a:ext cx="3475440" cy="276999"/>
          </a:xfrm>
          <a:prstGeom prst="rect">
            <a:avLst/>
          </a:prstGeom>
          <a:noFill/>
          <a:ln w="9525">
            <a:noFill/>
            <a:miter lim="800000"/>
            <a:headEnd/>
            <a:tailEnd/>
          </a:ln>
        </p:spPr>
        <p:txBody>
          <a:bodyPr wrap="none" lIns="0" tIns="0" rIns="0" bIns="0" anchor="b">
            <a:spAutoFit/>
          </a:bodyPr>
          <a:lstStyle/>
          <a:p>
            <a:pPr marL="457200" lvl="4" algn="ctr" defTabSz="933450"/>
            <a:r>
              <a:rPr lang="en-US" altLang="ko-KR" b="1" dirty="0">
                <a:solidFill>
                  <a:schemeClr val="tx1"/>
                </a:solidFill>
                <a:latin typeface="Arial" charset="0"/>
              </a:rPr>
              <a:t>doc.: IEEE </a:t>
            </a:r>
            <a:r>
              <a:rPr lang="en-US" altLang="ja-JP" b="1" dirty="0" smtClean="0">
                <a:solidFill>
                  <a:schemeClr val="tx1"/>
                </a:solidFill>
                <a:latin typeface="Arial" charset="0"/>
              </a:rPr>
              <a:t>802.11-11/0763r0</a:t>
            </a:r>
            <a:endParaRPr lang="ja-JP" altLang="en-US" b="1" dirty="0">
              <a:solidFill>
                <a:schemeClr val="tx1"/>
              </a:solidFill>
              <a:latin typeface="Arial" charset="0"/>
            </a:endParaRP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ko-KR" altLang="en-US">
              <a:ea typeface="ＭＳ Ｐゴシック" charset="-128"/>
            </a:endParaRPr>
          </a:p>
        </p:txBody>
      </p:sp>
      <p:sp>
        <p:nvSpPr>
          <p:cNvPr id="1030" name="Rectangle 9"/>
          <p:cNvSpPr>
            <a:spLocks noChangeArrowheads="1"/>
          </p:cNvSpPr>
          <p:nvPr/>
        </p:nvSpPr>
        <p:spPr bwMode="auto">
          <a:xfrm>
            <a:off x="685800" y="6475413"/>
            <a:ext cx="346075" cy="184150"/>
          </a:xfrm>
          <a:prstGeom prst="rect">
            <a:avLst/>
          </a:prstGeom>
          <a:noFill/>
          <a:ln w="9525">
            <a:noFill/>
            <a:miter lim="800000"/>
            <a:headEnd/>
            <a:tailEnd/>
          </a:ln>
        </p:spPr>
        <p:txBody>
          <a:bodyPr wrap="none" lIns="0" tIns="0" rIns="0" bIns="0">
            <a:spAutoFit/>
          </a:bodyPr>
          <a:lstStyle/>
          <a:p>
            <a:pPr eaLnBrk="0" latinLnBrk="0" hangingPunct="0">
              <a:defRPr/>
            </a:pPr>
            <a:r>
              <a:rPr lang="en-US" altLang="ja-JP" sz="1200">
                <a:solidFill>
                  <a:schemeClr val="tx1"/>
                </a:solidFill>
                <a:ea typeface="ＭＳ Ｐゴシック" charset="-128"/>
              </a:rPr>
              <a:t>         </a:t>
            </a:r>
          </a:p>
        </p:txBody>
      </p:sp>
      <p:sp>
        <p:nvSpPr>
          <p:cNvPr id="1031"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ko-KR" altLang="en-US">
              <a:ea typeface="ＭＳ Ｐゴシック" charset="-128"/>
            </a:endParaRPr>
          </a:p>
        </p:txBody>
      </p:sp>
      <p:sp>
        <p:nvSpPr>
          <p:cNvPr id="11" name="Rectangle 6"/>
          <p:cNvSpPr>
            <a:spLocks noGrp="1" noChangeArrowheads="1"/>
          </p:cNvSpPr>
          <p:nvPr>
            <p:ph type="sldNum" sz="quarter" idx="4"/>
          </p:nvPr>
        </p:nvSpPr>
        <p:spPr bwMode="auto">
          <a:xfrm>
            <a:off x="3965575" y="6521450"/>
            <a:ext cx="7588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latinLnBrk="0" hangingPunct="0">
              <a:defRPr sz="1200">
                <a:solidFill>
                  <a:schemeClr val="tx1"/>
                </a:solidFill>
              </a:defRPr>
            </a:lvl1pPr>
          </a:lstStyle>
          <a:p>
            <a:r>
              <a:rPr lang="en-US" altLang="ja-JP"/>
              <a:t>Slide </a:t>
            </a:r>
            <a:fld id="{B25A4A99-2BB5-4DF4-9C68-725F1704DA6F}" type="slidenum">
              <a:rPr lang="en-US" altLang="ja-JP"/>
              <a:pPr/>
              <a:t>‹#›</a:t>
            </a:fld>
            <a:endParaRPr lang="en-US" altLang="ja-JP"/>
          </a:p>
        </p:txBody>
      </p:sp>
      <p:sp>
        <p:nvSpPr>
          <p:cNvPr id="1033" name="Rectangle 7"/>
          <p:cNvSpPr>
            <a:spLocks noChangeArrowheads="1"/>
          </p:cNvSpPr>
          <p:nvPr userDrawn="1"/>
        </p:nvSpPr>
        <p:spPr bwMode="auto">
          <a:xfrm>
            <a:off x="685800" y="322263"/>
            <a:ext cx="2057400" cy="274637"/>
          </a:xfrm>
          <a:prstGeom prst="rect">
            <a:avLst/>
          </a:prstGeom>
          <a:noFill/>
          <a:ln w="9525">
            <a:noFill/>
            <a:miter lim="800000"/>
            <a:headEnd/>
            <a:tailEnd/>
          </a:ln>
        </p:spPr>
        <p:txBody>
          <a:bodyPr lIns="0" tIns="0" rIns="0" bIns="0" anchor="b">
            <a:spAutoFit/>
          </a:bodyPr>
          <a:lstStyle/>
          <a:p>
            <a:r>
              <a:rPr lang="en-GB" altLang="ja-JP" b="1">
                <a:solidFill>
                  <a:schemeClr val="tx1"/>
                </a:solidFill>
              </a:rPr>
              <a:t>May </a:t>
            </a:r>
            <a:r>
              <a:rPr lang="en-GB" altLang="ko-KR" b="1">
                <a:solidFill>
                  <a:schemeClr val="tx1"/>
                </a:solidFill>
              </a:rPr>
              <a:t>201</a:t>
            </a:r>
            <a:r>
              <a:rPr lang="en-GB" altLang="ja-JP" b="1">
                <a:solidFill>
                  <a:schemeClr val="tx1"/>
                </a:solidFill>
              </a:rPr>
              <a:t>1</a:t>
            </a:r>
            <a:endParaRPr lang="en-GB" altLang="ko-KR" b="1">
              <a:solidFill>
                <a:schemeClr val="tx1"/>
              </a:solidFill>
            </a:endParaRPr>
          </a:p>
        </p:txBody>
      </p:sp>
      <p:sp>
        <p:nvSpPr>
          <p:cNvPr id="1034" name="Rectangle 7"/>
          <p:cNvSpPr>
            <a:spLocks noChangeArrowheads="1"/>
          </p:cNvSpPr>
          <p:nvPr userDrawn="1"/>
        </p:nvSpPr>
        <p:spPr bwMode="auto">
          <a:xfrm>
            <a:off x="5867400" y="6521450"/>
            <a:ext cx="2667000" cy="184150"/>
          </a:xfrm>
          <a:prstGeom prst="rect">
            <a:avLst/>
          </a:prstGeom>
          <a:noFill/>
          <a:ln w="9525">
            <a:noFill/>
            <a:miter lim="800000"/>
            <a:headEnd/>
            <a:tailEnd/>
          </a:ln>
        </p:spPr>
        <p:txBody>
          <a:bodyPr lIns="0" tIns="0" rIns="0" bIns="0" anchor="b">
            <a:spAutoFit/>
          </a:bodyPr>
          <a:lstStyle/>
          <a:p>
            <a:pPr algn="r"/>
            <a:r>
              <a:rPr lang="en-US" altLang="ja-JP" sz="1200">
                <a:solidFill>
                  <a:schemeClr val="tx1"/>
                </a:solidFill>
              </a:rPr>
              <a:t>Ping Fang</a:t>
            </a:r>
            <a:r>
              <a:rPr lang="en-US" altLang="ko-KR" sz="1200">
                <a:solidFill>
                  <a:schemeClr val="tx1"/>
                </a:solidFill>
              </a:rPr>
              <a:t>,</a:t>
            </a:r>
            <a:r>
              <a:rPr lang="en-GB" altLang="ko-KR" sz="1200"/>
              <a:t> </a:t>
            </a:r>
            <a:r>
              <a:rPr lang="en-GB" altLang="ja-JP" sz="1200">
                <a:solidFill>
                  <a:schemeClr val="tx1"/>
                </a:solidFill>
              </a:rPr>
              <a:t>Huawei</a:t>
            </a:r>
            <a:endParaRPr lang="en-GB" altLang="ko-KR" sz="1200">
              <a:solidFill>
                <a:schemeClr val="tx1"/>
              </a:solidFill>
            </a:endParaRPr>
          </a:p>
        </p:txBody>
      </p:sp>
      <p:sp>
        <p:nvSpPr>
          <p:cNvPr id="1035" name="Rectangle 11"/>
          <p:cNvSpPr>
            <a:spLocks noChangeArrowheads="1"/>
          </p:cNvSpPr>
          <p:nvPr userDrawn="1"/>
        </p:nvSpPr>
        <p:spPr bwMode="auto">
          <a:xfrm>
            <a:off x="685800" y="6523038"/>
            <a:ext cx="711200" cy="182562"/>
          </a:xfrm>
          <a:prstGeom prst="rect">
            <a:avLst/>
          </a:prstGeom>
          <a:noFill/>
          <a:ln w="9525">
            <a:noFill/>
            <a:miter lim="800000"/>
            <a:headEnd/>
            <a:tailEnd/>
          </a:ln>
        </p:spPr>
        <p:txBody>
          <a:bodyPr wrap="none" lIns="0" tIns="0" rIns="0" bIns="0">
            <a:spAutoFit/>
          </a:bodyPr>
          <a:lstStyle/>
          <a:p>
            <a:pPr eaLnBrk="0" latinLnBrk="0" hangingPunct="0">
              <a:defRPr/>
            </a:pPr>
            <a:r>
              <a:rPr lang="en-US" altLang="ko-KR" sz="1200">
                <a:solidFill>
                  <a:schemeClr val="tx1"/>
                </a:solidFill>
                <a:ea typeface="Gulim" pitchFamily="34" charset="-127"/>
              </a:rPr>
              <a:t>Submission</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Lst>
  <p:hf hdr="0"/>
  <p:txStyles>
    <p:titleStyle>
      <a:lvl1pPr algn="ctr" rtl="0" eaLnBrk="0" fontAlgn="base" hangingPunct="0">
        <a:spcBef>
          <a:spcPct val="0"/>
        </a:spcBef>
        <a:spcAft>
          <a:spcPct val="0"/>
        </a:spcAft>
        <a:defRPr kumimoji="1" sz="3200" b="1">
          <a:solidFill>
            <a:schemeClr val="tx2"/>
          </a:solidFill>
          <a:latin typeface="+mj-lt"/>
          <a:ea typeface="ＭＳ Ｐゴシック" pitchFamily="34" charset="-128"/>
          <a:cs typeface="ＭＳ Ｐゴシック"/>
        </a:defRPr>
      </a:lvl1pPr>
      <a:lvl2pPr algn="ctr" rtl="0" eaLnBrk="0" fontAlgn="base" hangingPunct="0">
        <a:spcBef>
          <a:spcPct val="0"/>
        </a:spcBef>
        <a:spcAft>
          <a:spcPct val="0"/>
        </a:spcAft>
        <a:defRPr kumimoji="1" sz="3200" b="1">
          <a:solidFill>
            <a:schemeClr val="tx2"/>
          </a:solidFill>
          <a:latin typeface="Times New Roman" pitchFamily="18" charset="0"/>
          <a:ea typeface="ＭＳ Ｐゴシック" pitchFamily="34" charset="-128"/>
          <a:cs typeface="ＭＳ Ｐゴシック"/>
        </a:defRPr>
      </a:lvl2pPr>
      <a:lvl3pPr algn="ctr" rtl="0" eaLnBrk="0" fontAlgn="base" hangingPunct="0">
        <a:spcBef>
          <a:spcPct val="0"/>
        </a:spcBef>
        <a:spcAft>
          <a:spcPct val="0"/>
        </a:spcAft>
        <a:defRPr kumimoji="1" sz="3200" b="1">
          <a:solidFill>
            <a:schemeClr val="tx2"/>
          </a:solidFill>
          <a:latin typeface="Times New Roman" pitchFamily="18" charset="0"/>
          <a:ea typeface="ＭＳ Ｐゴシック" pitchFamily="34" charset="-128"/>
          <a:cs typeface="ＭＳ Ｐゴシック"/>
        </a:defRPr>
      </a:lvl3pPr>
      <a:lvl4pPr algn="ctr" rtl="0" eaLnBrk="0" fontAlgn="base" hangingPunct="0">
        <a:spcBef>
          <a:spcPct val="0"/>
        </a:spcBef>
        <a:spcAft>
          <a:spcPct val="0"/>
        </a:spcAft>
        <a:defRPr kumimoji="1" sz="3200" b="1">
          <a:solidFill>
            <a:schemeClr val="tx2"/>
          </a:solidFill>
          <a:latin typeface="Times New Roman" pitchFamily="18" charset="0"/>
          <a:ea typeface="ＭＳ Ｐゴシック" pitchFamily="34" charset="-128"/>
          <a:cs typeface="ＭＳ Ｐゴシック"/>
        </a:defRPr>
      </a:lvl4pPr>
      <a:lvl5pPr algn="ctr" rtl="0" eaLnBrk="0" fontAlgn="base" hangingPunct="0">
        <a:spcBef>
          <a:spcPct val="0"/>
        </a:spcBef>
        <a:spcAft>
          <a:spcPct val="0"/>
        </a:spcAft>
        <a:defRPr kumimoji="1" sz="3200" b="1">
          <a:solidFill>
            <a:schemeClr val="tx2"/>
          </a:solidFill>
          <a:latin typeface="Times New Roman" pitchFamily="18" charset="0"/>
          <a:ea typeface="ＭＳ Ｐゴシック" pitchFamily="34" charset="-128"/>
          <a:cs typeface="ＭＳ Ｐゴシック"/>
        </a:defRPr>
      </a:lvl5pPr>
      <a:lvl6pPr marL="457200" algn="ctr" rtl="0" fontAlgn="base">
        <a:spcBef>
          <a:spcPct val="0"/>
        </a:spcBef>
        <a:spcAft>
          <a:spcPct val="0"/>
        </a:spcAft>
        <a:defRPr kumimoji="1" sz="3200" b="1">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3200" b="1">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3200" b="1">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3200" b="1">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ＭＳ Ｐゴシック" pitchFamily="34" charset="-128"/>
          <a:cs typeface="ＭＳ Ｐゴシック"/>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pitchFamily="34" charset="-128"/>
          <a:cs typeface="ＭＳ Ｐゴシック"/>
        </a:defRPr>
      </a:lvl2pPr>
      <a:lvl3pPr marL="1085850" indent="-228600" algn="l" rtl="0" eaLnBrk="0" fontAlgn="base" hangingPunct="0">
        <a:spcBef>
          <a:spcPct val="20000"/>
        </a:spcBef>
        <a:spcAft>
          <a:spcPct val="0"/>
        </a:spcAft>
        <a:buChar char="•"/>
        <a:defRPr kumimoji="1" sz="2400">
          <a:solidFill>
            <a:schemeClr val="tx1"/>
          </a:solidFill>
          <a:latin typeface="+mn-lt"/>
          <a:ea typeface="ＭＳ Ｐゴシック" pitchFamily="34" charset="-128"/>
          <a:cs typeface="ＭＳ Ｐゴシック"/>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pitchFamily="34" charset="-128"/>
          <a:cs typeface="ＭＳ Ｐゴシック"/>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pitchFamily="34" charset="-128"/>
          <a:cs typeface="ＭＳ Ｐゴシック"/>
        </a:defRPr>
      </a:lvl5pPr>
      <a:lvl6pPr marL="2228850" indent="-228600" algn="l" rtl="0" fontAlgn="base">
        <a:spcBef>
          <a:spcPct val="20000"/>
        </a:spcBef>
        <a:spcAft>
          <a:spcPct val="0"/>
        </a:spcAft>
        <a:buChar char="•"/>
        <a:defRPr kumimoji="1" sz="1600">
          <a:solidFill>
            <a:schemeClr val="tx1"/>
          </a:solidFill>
          <a:latin typeface="+mn-lt"/>
          <a:ea typeface="+mn-ea"/>
        </a:defRPr>
      </a:lvl6pPr>
      <a:lvl7pPr marL="2686050" indent="-228600" algn="l" rtl="0" fontAlgn="base">
        <a:spcBef>
          <a:spcPct val="20000"/>
        </a:spcBef>
        <a:spcAft>
          <a:spcPct val="0"/>
        </a:spcAft>
        <a:buChar char="•"/>
        <a:defRPr kumimoji="1" sz="1600">
          <a:solidFill>
            <a:schemeClr val="tx1"/>
          </a:solidFill>
          <a:latin typeface="+mn-lt"/>
          <a:ea typeface="+mn-ea"/>
        </a:defRPr>
      </a:lvl7pPr>
      <a:lvl8pPr marL="3143250" indent="-228600" algn="l" rtl="0" fontAlgn="base">
        <a:spcBef>
          <a:spcPct val="20000"/>
        </a:spcBef>
        <a:spcAft>
          <a:spcPct val="0"/>
        </a:spcAft>
        <a:buChar char="•"/>
        <a:defRPr kumimoji="1" sz="1600">
          <a:solidFill>
            <a:schemeClr val="tx1"/>
          </a:solidFill>
          <a:latin typeface="+mn-lt"/>
          <a:ea typeface="+mn-ea"/>
        </a:defRPr>
      </a:lvl8pPr>
      <a:lvl9pPr marL="3600450" indent="-228600" algn="l" rtl="0" fontAlgn="base">
        <a:spcBef>
          <a:spcPct val="20000"/>
        </a:spcBef>
        <a:spcAft>
          <a:spcPct val="0"/>
        </a:spcAft>
        <a:buChar char="•"/>
        <a:defRPr kumimoji="1"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ing.fang@huawei.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George.Calcev@huawei.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ja-JP" smtClean="0"/>
              <a:t>Slide </a:t>
            </a:r>
            <a:fld id="{5F5BBA68-B4B2-4B06-B5FE-573694E90766}" type="slidenum">
              <a:rPr lang="en-US" altLang="ja-JP" smtClean="0"/>
              <a:pPr/>
              <a:t>1</a:t>
            </a:fld>
            <a:endParaRPr lang="en-US" altLang="ja-JP"/>
          </a:p>
        </p:txBody>
      </p:sp>
      <p:sp>
        <p:nvSpPr>
          <p:cNvPr id="2051" name="Rectangle 16"/>
          <p:cNvSpPr>
            <a:spLocks noGrp="1" noChangeArrowheads="1"/>
          </p:cNvSpPr>
          <p:nvPr>
            <p:ph type="title"/>
          </p:nvPr>
        </p:nvSpPr>
        <p:spPr>
          <a:xfrm>
            <a:off x="609600" y="685800"/>
            <a:ext cx="8001000" cy="1066800"/>
          </a:xfrm>
        </p:spPr>
        <p:txBody>
          <a:bodyPr/>
          <a:lstStyle/>
          <a:p>
            <a:pPr eaLnBrk="1" hangingPunct="1"/>
            <a:r>
              <a:rPr lang="en-US" altLang="ja-JP" smtClean="0"/>
              <a:t> Traffic Information Dissemination Use Case</a:t>
            </a:r>
            <a:endParaRPr lang="en-US" altLang="ja-JP" dirty="0" smtClean="0"/>
          </a:p>
        </p:txBody>
      </p:sp>
      <p:sp>
        <p:nvSpPr>
          <p:cNvPr id="2052" name="Rectangle 17"/>
          <p:cNvSpPr>
            <a:spLocks noChangeArrowheads="1"/>
          </p:cNvSpPr>
          <p:nvPr/>
        </p:nvSpPr>
        <p:spPr bwMode="auto">
          <a:xfrm>
            <a:off x="685800" y="685800"/>
            <a:ext cx="7772400" cy="990600"/>
          </a:xfrm>
          <a:prstGeom prst="rect">
            <a:avLst/>
          </a:prstGeom>
          <a:noFill/>
          <a:ln w="9525">
            <a:noFill/>
            <a:miter lim="800000"/>
            <a:headEnd/>
            <a:tailEnd/>
          </a:ln>
        </p:spPr>
        <p:txBody>
          <a:bodyPr lIns="92075" tIns="46038" rIns="92075" bIns="46038" anchor="ctr"/>
          <a:lstStyle/>
          <a:p>
            <a:pPr algn="ctr"/>
            <a:endParaRPr kumimoji="1" lang="en-US" altLang="ja-JP" sz="3200" b="1">
              <a:solidFill>
                <a:schemeClr val="tx2"/>
              </a:solidFill>
            </a:endParaRPr>
          </a:p>
        </p:txBody>
      </p:sp>
      <p:sp>
        <p:nvSpPr>
          <p:cNvPr id="2053" name="Rectangle 18"/>
          <p:cNvSpPr>
            <a:spLocks noChangeArrowheads="1"/>
          </p:cNvSpPr>
          <p:nvPr/>
        </p:nvSpPr>
        <p:spPr bwMode="auto">
          <a:xfrm>
            <a:off x="4572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kumimoji="1" lang="en-US" altLang="ja-JP" sz="2000" b="1">
                <a:solidFill>
                  <a:schemeClr val="tx1"/>
                </a:solidFill>
              </a:rPr>
              <a:t>Authors: </a:t>
            </a:r>
            <a:endParaRPr kumimoji="1" lang="en-US" altLang="ja-JP" sz="2000">
              <a:solidFill>
                <a:schemeClr val="tx1"/>
              </a:solidFill>
            </a:endParaRPr>
          </a:p>
        </p:txBody>
      </p:sp>
      <p:sp>
        <p:nvSpPr>
          <p:cNvPr id="2054" name="Rectangle 3"/>
          <p:cNvSpPr>
            <a:spLocks noChangeArrowheads="1"/>
          </p:cNvSpPr>
          <p:nvPr/>
        </p:nvSpPr>
        <p:spPr bwMode="auto">
          <a:xfrm>
            <a:off x="685800" y="1752600"/>
            <a:ext cx="7772400" cy="381000"/>
          </a:xfrm>
          <a:prstGeom prst="rect">
            <a:avLst/>
          </a:prstGeom>
          <a:noFill/>
          <a:ln w="9525">
            <a:noFill/>
            <a:miter lim="800000"/>
            <a:headEnd/>
            <a:tailEnd/>
          </a:ln>
        </p:spPr>
        <p:txBody>
          <a:bodyPr lIns="92075" tIns="46038" rIns="92075" bIns="46038"/>
          <a:lstStyle/>
          <a:p>
            <a:pPr marL="342900" indent="-342900" algn="ctr">
              <a:spcBef>
                <a:spcPct val="20000"/>
              </a:spcBef>
            </a:pPr>
            <a:r>
              <a:rPr kumimoji="1" lang="en-US" altLang="ja-JP" sz="2000" b="1">
                <a:solidFill>
                  <a:schemeClr val="tx1"/>
                </a:solidFill>
              </a:rPr>
              <a:t>Date:</a:t>
            </a:r>
            <a:r>
              <a:rPr kumimoji="1" lang="en-US" altLang="ja-JP" sz="2000">
                <a:solidFill>
                  <a:schemeClr val="tx1"/>
                </a:solidFill>
              </a:rPr>
              <a:t> May 9</a:t>
            </a:r>
            <a:r>
              <a:rPr kumimoji="1" lang="en-US" altLang="ko-KR" sz="2000">
                <a:solidFill>
                  <a:schemeClr val="tx1"/>
                </a:solidFill>
              </a:rPr>
              <a:t>, </a:t>
            </a:r>
            <a:r>
              <a:rPr kumimoji="1" lang="en-US" altLang="ja-JP" sz="2000">
                <a:solidFill>
                  <a:schemeClr val="tx1"/>
                </a:solidFill>
              </a:rPr>
              <a:t>20</a:t>
            </a:r>
            <a:r>
              <a:rPr kumimoji="1" lang="en-US" altLang="ko-KR" sz="2000">
                <a:solidFill>
                  <a:schemeClr val="tx1"/>
                </a:solidFill>
              </a:rPr>
              <a:t>1</a:t>
            </a:r>
            <a:r>
              <a:rPr kumimoji="1" lang="en-US" altLang="ja-JP" sz="2000">
                <a:solidFill>
                  <a:schemeClr val="tx1"/>
                </a:solidFill>
              </a:rPr>
              <a:t>1</a:t>
            </a:r>
          </a:p>
        </p:txBody>
      </p:sp>
      <p:graphicFrame>
        <p:nvGraphicFramePr>
          <p:cNvPr id="2149" name="Group 101"/>
          <p:cNvGraphicFramePr>
            <a:graphicFrameLocks noGrp="1"/>
          </p:cNvGraphicFramePr>
          <p:nvPr/>
        </p:nvGraphicFramePr>
        <p:xfrm>
          <a:off x="304800" y="2706688"/>
          <a:ext cx="8458200" cy="2453640"/>
        </p:xfrm>
        <a:graphic>
          <a:graphicData uri="http://schemas.openxmlformats.org/drawingml/2006/table">
            <a:tbl>
              <a:tblPr/>
              <a:tblGrid>
                <a:gridCol w="1371600"/>
                <a:gridCol w="1752600"/>
                <a:gridCol w="2209800"/>
                <a:gridCol w="1371600"/>
                <a:gridCol w="175260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1"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Name</a:t>
                      </a:r>
                      <a:endParaRPr kumimoji="0" lang="ko-KR" altLang="ko-KR" sz="1200" b="1"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1"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Company</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1"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Address</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1"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Phone</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1"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email</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9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Ping Fang</a:t>
                      </a:r>
                      <a:endPar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Huawei Technologies Co.</a:t>
                      </a:r>
                      <a:r>
                        <a:rPr kumimoji="0" lang="en-US" altLang="ja-JP"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 Ltd.</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Bldg 7, Vision Software Park, Road Gaoxin Sourth 9, Nanshan District, Shenzhen, Guangdong, China, 518057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a:t>
                      </a:r>
                      <a:r>
                        <a:rPr kumimoji="0" lang="en-US" altLang="ja-JP"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86 755 36835101</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hlinkClick r:id="rId3"/>
                        </a:rPr>
                        <a:t>ping.fang@huawei.com</a:t>
                      </a:r>
                      <a:endParaRPr kumimoji="0" lang="en-US" altLang="ja-JP"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9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George Calcev </a:t>
                      </a:r>
                      <a:endParaRPr kumimoji="0" lang="zh-CN" sz="1000" b="0" i="0" u="none" strike="noStrike" cap="none" normalizeH="0" baseline="0" smtClean="0">
                        <a:ln>
                          <a:noFill/>
                        </a:ln>
                        <a:solidFill>
                          <a:schemeClr val="tx1"/>
                        </a:solidFill>
                        <a:effectLst/>
                        <a:latin typeface="Calibri" pitchFamily="34" charset="0"/>
                        <a:ea typeface="宋体" charset="-122"/>
                        <a:cs typeface="Times New Roman" pitchFamily="18" charset="0"/>
                      </a:endParaRPr>
                    </a:p>
                  </a:txBody>
                  <a:tcPr marL="52705" marR="52705" marT="825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Huawei Technologies Co., Ltd. </a:t>
                      </a:r>
                      <a:endParaRPr kumimoji="0" lang="zh-CN" sz="1000" b="0" i="0" u="none" strike="noStrike" cap="none" normalizeH="0" baseline="0" smtClean="0">
                        <a:ln>
                          <a:noFill/>
                        </a:ln>
                        <a:solidFill>
                          <a:schemeClr val="tx1"/>
                        </a:solidFill>
                        <a:effectLst/>
                        <a:latin typeface="Calibri" pitchFamily="34" charset="0"/>
                        <a:ea typeface="宋体" charset="-122"/>
                        <a:cs typeface="Times New Roman" pitchFamily="18" charset="0"/>
                      </a:endParaRPr>
                    </a:p>
                  </a:txBody>
                  <a:tcPr marL="52705" marR="52705" marT="825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3601 Algonquin Road, Suite 1000</a:t>
                      </a:r>
                      <a:endParaRPr kumimoji="0" lang="zh-CN" sz="1000" b="0" i="0" u="none" strike="noStrike" cap="none" normalizeH="0" baseline="0" smtClean="0">
                        <a:ln>
                          <a:noFill/>
                        </a:ln>
                        <a:solidFill>
                          <a:schemeClr val="tx1"/>
                        </a:solidFill>
                        <a:effectLst/>
                        <a:latin typeface="Calibri" pitchFamily="34" charset="0"/>
                        <a:ea typeface="宋体"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Rolling Meadows, </a:t>
                      </a:r>
                      <a:endParaRPr kumimoji="0" lang="zh-CN" sz="1000" b="0" i="0" u="none" strike="noStrike" cap="none" normalizeH="0" baseline="0" smtClean="0">
                        <a:ln>
                          <a:noFill/>
                        </a:ln>
                        <a:solidFill>
                          <a:schemeClr val="tx1"/>
                        </a:solidFill>
                        <a:effectLst/>
                        <a:latin typeface="Calibri" pitchFamily="34" charset="0"/>
                        <a:ea typeface="宋体"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IL 60008,  USA</a:t>
                      </a:r>
                      <a:endParaRPr kumimoji="0" lang="zh-CN" sz="1000" b="0" i="0" u="none" strike="noStrike" cap="none" normalizeH="0" baseline="0" smtClean="0">
                        <a:ln>
                          <a:noFill/>
                        </a:ln>
                        <a:solidFill>
                          <a:schemeClr val="tx1"/>
                        </a:solidFill>
                        <a:effectLst/>
                        <a:latin typeface="Calibri" pitchFamily="34" charset="0"/>
                        <a:ea typeface="宋体" charset="-122"/>
                        <a:cs typeface="Times New Roman" pitchFamily="18" charset="0"/>
                      </a:endParaRPr>
                    </a:p>
                  </a:txBody>
                  <a:tcPr marL="52705" marR="52705" marT="825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+1 847 387 9606 </a:t>
                      </a:r>
                      <a:endParaRPr kumimoji="0" lang="zh-CN" sz="1000" b="0" i="0" u="none" strike="noStrike" cap="none" normalizeH="0" baseline="0" smtClean="0">
                        <a:ln>
                          <a:noFill/>
                        </a:ln>
                        <a:solidFill>
                          <a:schemeClr val="tx1"/>
                        </a:solidFill>
                        <a:effectLst/>
                        <a:latin typeface="Calibri" pitchFamily="34" charset="0"/>
                        <a:ea typeface="宋体" charset="-122"/>
                        <a:cs typeface="Times New Roman" pitchFamily="18" charset="0"/>
                      </a:endParaRPr>
                    </a:p>
                  </a:txBody>
                  <a:tcPr marL="52705" marR="52705" marT="825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sng" strike="noStrike" cap="none" normalizeH="0" baseline="0" smtClean="0">
                          <a:ln>
                            <a:noFill/>
                          </a:ln>
                          <a:solidFill>
                            <a:srgbClr val="000000"/>
                          </a:solidFill>
                          <a:effectLst/>
                          <a:latin typeface="Times New Roman" pitchFamily="18" charset="0"/>
                          <a:ea typeface="宋体" charset="-122"/>
                          <a:cs typeface="Times New Roman" pitchFamily="18" charset="0"/>
                          <a:hlinkClick r:id="rId4"/>
                        </a:rPr>
                        <a:t>George.Calcev@huawei.com</a:t>
                      </a:r>
                      <a:r>
                        <a:rPr kumimoji="0" lang="en-US" sz="12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 </a:t>
                      </a:r>
                      <a:endParaRPr kumimoji="0" lang="zh-CN" sz="1000" b="0" i="0" u="none" strike="noStrike" cap="none" normalizeH="0" baseline="0" smtClean="0">
                        <a:ln>
                          <a:noFill/>
                        </a:ln>
                        <a:solidFill>
                          <a:schemeClr val="tx1"/>
                        </a:solidFill>
                        <a:effectLst/>
                        <a:latin typeface="Calibri" pitchFamily="34" charset="0"/>
                        <a:ea typeface="宋体" charset="-122"/>
                        <a:cs typeface="Times New Roman" pitchFamily="18" charset="0"/>
                      </a:endParaRPr>
                    </a:p>
                  </a:txBody>
                  <a:tcPr marL="52705" marR="52705" marT="825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9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Zhiming Ding</a:t>
                      </a: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Huawei Technologies Co.</a:t>
                      </a:r>
                      <a:r>
                        <a:rPr kumimoji="0" lang="en-US" altLang="ja-JP"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 Ltd.</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Bldg 7, Vision Software Park, Road Gaoxin Sourth 9, Nanshan District, Shenzhen, Guangdong, China, 518057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a:t>
                      </a:r>
                      <a:r>
                        <a:rPr kumimoji="0" lang="en-US" altLang="ja-JP"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rPr>
                        <a:t>86 755 36835837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50" charset="-127"/>
                          <a:cs typeface="Times New Roman" pitchFamily="18" charset="0"/>
                          <a:hlinkClick r:id=""/>
                        </a:rPr>
                        <a:t>dingzhiming@huawei.com</a:t>
                      </a: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50" charset="-127"/>
                        <a:cs typeface="Times New Roman" pitchFamily="18" charset="0"/>
                      </a:endParaRPr>
                    </a:p>
                  </a:txBody>
                  <a:tcPr marL="52414" marR="5241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0"/>
          </p:nvPr>
        </p:nvSpPr>
        <p:spPr>
          <a:noFill/>
        </p:spPr>
        <p:txBody>
          <a:bodyPr/>
          <a:lstStyle/>
          <a:p>
            <a:r>
              <a:rPr lang="en-US" altLang="ja-JP"/>
              <a:t>Slide </a:t>
            </a:r>
            <a:fld id="{CEE7852C-A4C5-4334-A310-08DAD7E2F149}" type="slidenum">
              <a:rPr lang="en-US" altLang="ja-JP"/>
              <a:pPr/>
              <a:t>2</a:t>
            </a:fld>
            <a:endParaRPr lang="en-US" altLang="ja-JP"/>
          </a:p>
        </p:txBody>
      </p:sp>
      <p:sp>
        <p:nvSpPr>
          <p:cNvPr id="3075" name="제목 5"/>
          <p:cNvSpPr>
            <a:spLocks noGrp="1"/>
          </p:cNvSpPr>
          <p:nvPr>
            <p:ph type="title"/>
          </p:nvPr>
        </p:nvSpPr>
        <p:spPr/>
        <p:txBody>
          <a:bodyPr/>
          <a:lstStyle/>
          <a:p>
            <a:r>
              <a:rPr lang="en-US" altLang="ja-JP" smtClean="0"/>
              <a:t>Objective</a:t>
            </a:r>
            <a:endParaRPr lang="en-US" altLang="ko-KR" smtClean="0"/>
          </a:p>
        </p:txBody>
      </p:sp>
      <p:sp>
        <p:nvSpPr>
          <p:cNvPr id="3076" name="내용 개체 틀 6"/>
          <p:cNvSpPr>
            <a:spLocks noGrp="1"/>
          </p:cNvSpPr>
          <p:nvPr>
            <p:ph idx="1"/>
          </p:nvPr>
        </p:nvSpPr>
        <p:spPr>
          <a:xfrm>
            <a:off x="685800" y="1600200"/>
            <a:ext cx="7696200" cy="4572000"/>
          </a:xfrm>
        </p:spPr>
        <p:txBody>
          <a:bodyPr/>
          <a:lstStyle/>
          <a:p>
            <a:pPr algn="just"/>
            <a:r>
              <a:rPr lang="en-US" altLang="ja-JP" dirty="0" smtClean="0"/>
              <a:t>This contribution proposes traffic and local information </a:t>
            </a:r>
            <a:r>
              <a:rPr lang="en-US" altLang="ja-JP" dirty="0" smtClean="0"/>
              <a:t>d</a:t>
            </a:r>
            <a:r>
              <a:rPr lang="en-US" altLang="ja-JP" dirty="0" smtClean="0"/>
              <a:t>issemination </a:t>
            </a:r>
            <a:r>
              <a:rPr lang="en-US" altLang="ja-JP" dirty="0" smtClean="0"/>
              <a:t>as </a:t>
            </a:r>
            <a:r>
              <a:rPr lang="en-US" altLang="ja-JP" dirty="0" smtClean="0"/>
              <a:t>a use case for IEEE 802.11ah.</a:t>
            </a:r>
            <a:endParaRPr lang="en-US" altLang="ko-KR" dirty="0" smtClean="0"/>
          </a:p>
          <a:p>
            <a:pPr lvl="1" algn="just">
              <a:buFontTx/>
              <a:buNone/>
            </a:pPr>
            <a:r>
              <a:rPr lang="en-US" altLang="ko-KR" dirty="0" smtClean="0"/>
              <a:t> </a:t>
            </a:r>
            <a:endParaRPr lang="ko-KR"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sldNum" sz="quarter" idx="10"/>
          </p:nvPr>
        </p:nvSpPr>
        <p:spPr>
          <a:noFill/>
        </p:spPr>
        <p:txBody>
          <a:bodyPr/>
          <a:lstStyle/>
          <a:p>
            <a:r>
              <a:rPr lang="en-US" altLang="ja-JP"/>
              <a:t>Slide </a:t>
            </a:r>
            <a:fld id="{9D6A230D-115B-41E3-913A-EED56CF2321D}" type="slidenum">
              <a:rPr lang="en-US" altLang="ja-JP"/>
              <a:pPr/>
              <a:t>3</a:t>
            </a:fld>
            <a:endParaRPr lang="en-US" altLang="ja-JP"/>
          </a:p>
        </p:txBody>
      </p:sp>
      <p:sp>
        <p:nvSpPr>
          <p:cNvPr id="4099" name="Rectangle 6"/>
          <p:cNvSpPr txBox="1">
            <a:spLocks noChangeArrowheads="1"/>
          </p:cNvSpPr>
          <p:nvPr/>
        </p:nvSpPr>
        <p:spPr bwMode="auto">
          <a:xfrm>
            <a:off x="3965575" y="6521450"/>
            <a:ext cx="758825" cy="184150"/>
          </a:xfrm>
          <a:prstGeom prst="rect">
            <a:avLst/>
          </a:prstGeom>
          <a:noFill/>
          <a:ln w="9525">
            <a:noFill/>
            <a:miter lim="800000"/>
            <a:headEnd/>
            <a:tailEnd/>
          </a:ln>
        </p:spPr>
        <p:txBody>
          <a:bodyPr lIns="0" tIns="0" rIns="0" bIns="0">
            <a:spAutoFit/>
          </a:bodyPr>
          <a:lstStyle/>
          <a:p>
            <a:pPr algn="ctr" eaLnBrk="0" latinLnBrk="0" hangingPunct="0"/>
            <a:r>
              <a:rPr lang="en-US" altLang="ja-JP" sz="1200">
                <a:solidFill>
                  <a:schemeClr val="tx1"/>
                </a:solidFill>
              </a:rPr>
              <a:t>Slide </a:t>
            </a:r>
            <a:fld id="{F00EA3FB-EE71-431F-8CB2-424CE502657C}" type="slidenum">
              <a:rPr lang="en-US" altLang="ja-JP" sz="1200">
                <a:solidFill>
                  <a:schemeClr val="tx1"/>
                </a:solidFill>
              </a:rPr>
              <a:pPr algn="ctr" eaLnBrk="0" latinLnBrk="0" hangingPunct="0"/>
              <a:t>3</a:t>
            </a:fld>
            <a:endParaRPr lang="en-US" altLang="ja-JP" sz="1200">
              <a:solidFill>
                <a:schemeClr val="tx1"/>
              </a:solidFill>
            </a:endParaRPr>
          </a:p>
        </p:txBody>
      </p:sp>
      <p:sp>
        <p:nvSpPr>
          <p:cNvPr id="4100" name="Rectangle 6"/>
          <p:cNvSpPr txBox="1">
            <a:spLocks noChangeArrowheads="1"/>
          </p:cNvSpPr>
          <p:nvPr/>
        </p:nvSpPr>
        <p:spPr bwMode="auto">
          <a:xfrm>
            <a:off x="3965575" y="6521450"/>
            <a:ext cx="758825" cy="184150"/>
          </a:xfrm>
          <a:prstGeom prst="rect">
            <a:avLst/>
          </a:prstGeom>
          <a:noFill/>
          <a:ln w="9525">
            <a:noFill/>
            <a:miter lim="800000"/>
            <a:headEnd/>
            <a:tailEnd/>
          </a:ln>
        </p:spPr>
        <p:txBody>
          <a:bodyPr lIns="0" tIns="0" rIns="0" bIns="0">
            <a:spAutoFit/>
          </a:bodyPr>
          <a:lstStyle/>
          <a:p>
            <a:pPr algn="ctr" eaLnBrk="0" latinLnBrk="0" hangingPunct="0"/>
            <a:r>
              <a:rPr lang="en-US" altLang="ja-JP" sz="1200">
                <a:solidFill>
                  <a:schemeClr val="tx1"/>
                </a:solidFill>
              </a:rPr>
              <a:t>Slide </a:t>
            </a:r>
            <a:fld id="{98E0EA71-55F5-4982-B693-0864DE37A928}" type="slidenum">
              <a:rPr lang="en-US" altLang="ja-JP" sz="1200">
                <a:solidFill>
                  <a:schemeClr val="tx1"/>
                </a:solidFill>
              </a:rPr>
              <a:pPr algn="ctr" eaLnBrk="0" latinLnBrk="0" hangingPunct="0"/>
              <a:t>3</a:t>
            </a:fld>
            <a:endParaRPr lang="en-US" altLang="ja-JP" sz="1200">
              <a:solidFill>
                <a:schemeClr val="tx1"/>
              </a:solidFill>
            </a:endParaRPr>
          </a:p>
        </p:txBody>
      </p:sp>
      <p:sp>
        <p:nvSpPr>
          <p:cNvPr id="4101" name="Rectangle 2"/>
          <p:cNvSpPr>
            <a:spLocks noGrp="1" noChangeArrowheads="1"/>
          </p:cNvSpPr>
          <p:nvPr>
            <p:ph type="title"/>
          </p:nvPr>
        </p:nvSpPr>
        <p:spPr/>
        <p:txBody>
          <a:bodyPr/>
          <a:lstStyle/>
          <a:p>
            <a:r>
              <a:rPr lang="en-US" altLang="ja-JP" smtClean="0"/>
              <a:t>About IEEE 802.11ah</a:t>
            </a:r>
          </a:p>
        </p:txBody>
      </p:sp>
      <p:sp>
        <p:nvSpPr>
          <p:cNvPr id="4102" name="Rectangle 3"/>
          <p:cNvSpPr txBox="1">
            <a:spLocks noChangeArrowheads="1"/>
          </p:cNvSpPr>
          <p:nvPr/>
        </p:nvSpPr>
        <p:spPr bwMode="auto">
          <a:xfrm>
            <a:off x="457200" y="1371600"/>
            <a:ext cx="8229600" cy="4800600"/>
          </a:xfrm>
          <a:prstGeom prst="rect">
            <a:avLst/>
          </a:prstGeom>
          <a:noFill/>
          <a:ln w="9525">
            <a:noFill/>
            <a:miter lim="800000"/>
            <a:headEnd/>
            <a:tailEnd/>
          </a:ln>
        </p:spPr>
        <p:txBody>
          <a:bodyPr lIns="92075" tIns="46038" rIns="92075" bIns="46038"/>
          <a:lstStyle/>
          <a:p>
            <a:pPr marL="742950" lvl="1" indent="-285750" latinLnBrk="0">
              <a:spcBef>
                <a:spcPct val="20000"/>
              </a:spcBef>
              <a:buFontTx/>
              <a:buChar char="–"/>
            </a:pPr>
            <a:endParaRPr kumimoji="1" lang="en-GB" altLang="ko-KR" sz="1600" i="1" dirty="0">
              <a:solidFill>
                <a:schemeClr val="tx1"/>
              </a:solidFill>
            </a:endParaRPr>
          </a:p>
          <a:p>
            <a:pPr marL="742950" lvl="1" indent="-285750" latinLnBrk="0">
              <a:spcBef>
                <a:spcPct val="20000"/>
              </a:spcBef>
              <a:buFontTx/>
              <a:buChar char="–"/>
            </a:pPr>
            <a:r>
              <a:rPr kumimoji="1" lang="en-GB" altLang="ko-KR" sz="1600" i="1" dirty="0">
                <a:solidFill>
                  <a:schemeClr val="tx1"/>
                </a:solidFill>
              </a:rPr>
              <a:t>This amendment defines an Orthogonal Frequency Division Multiplexing (OFDM) Physical layer (PHY) operating in the license-exempt bands below 1 GHz, </a:t>
            </a:r>
            <a:r>
              <a:rPr kumimoji="1" lang="en-GB" altLang="ko-KR" sz="1600" b="1" i="1" dirty="0">
                <a:solidFill>
                  <a:schemeClr val="tx1"/>
                </a:solidFill>
              </a:rPr>
              <a:t>e.g</a:t>
            </a:r>
            <a:r>
              <a:rPr kumimoji="1" lang="en-GB" altLang="ko-KR" sz="1600" i="1" dirty="0">
                <a:solidFill>
                  <a:schemeClr val="tx1"/>
                </a:solidFill>
              </a:rPr>
              <a:t>., 868-868.6 MHz (Europe), 950 MHz -958 MHz (Japan),  314-316 MHz, 430-434 MHz, 470-510 MHz, and 779-787 MHz (China), 917 – 923.5 MHz (Korea) and 902-928 MHz (USA), and enhancements to the IEEE 802.11 Medium Access Control (MAC) to support this PHY, and provides mechanisms that enable coexistence with other systems in the bands including IEEE 802.15.4 and IEEE P802.15.4g.</a:t>
            </a:r>
            <a:endParaRPr kumimoji="1" lang="en-US" altLang="ko-KR" sz="1600" dirty="0">
              <a:solidFill>
                <a:schemeClr val="tx1"/>
              </a:solidFill>
              <a:ea typeface="굴림" pitchFamily="34" charset="-127"/>
              <a:cs typeface="ＭＳ Ｐゴシック" pitchFamily="34" charset="-128"/>
            </a:endParaRPr>
          </a:p>
          <a:p>
            <a:pPr marL="742950" lvl="1" indent="-285750" latinLnBrk="0">
              <a:spcBef>
                <a:spcPct val="20000"/>
              </a:spcBef>
            </a:pPr>
            <a:r>
              <a:rPr kumimoji="1" lang="en-GB" altLang="ko-KR" sz="1600" i="1" dirty="0">
                <a:solidFill>
                  <a:schemeClr val="tx1"/>
                </a:solidFill>
              </a:rPr>
              <a:t> </a:t>
            </a:r>
            <a:endParaRPr kumimoji="1" lang="en-US" altLang="ko-KR" sz="1600" dirty="0">
              <a:solidFill>
                <a:schemeClr val="tx1"/>
              </a:solidFill>
              <a:ea typeface="굴림" pitchFamily="34" charset="-127"/>
            </a:endParaRPr>
          </a:p>
          <a:p>
            <a:pPr marL="742950" lvl="1" indent="-285750" latinLnBrk="0">
              <a:spcBef>
                <a:spcPct val="20000"/>
              </a:spcBef>
              <a:buFontTx/>
              <a:buChar char="–"/>
            </a:pPr>
            <a:r>
              <a:rPr kumimoji="1" lang="en-GB" altLang="ko-KR" sz="1600" i="1" dirty="0">
                <a:solidFill>
                  <a:schemeClr val="tx1"/>
                </a:solidFill>
              </a:rPr>
              <a:t>The data rates defined in this amendment optimize the rate vs. range performance of the specific </a:t>
            </a:r>
            <a:r>
              <a:rPr kumimoji="1" lang="en-GB" altLang="ko-KR" sz="1600" i="1" dirty="0" err="1">
                <a:solidFill>
                  <a:schemeClr val="tx1"/>
                </a:solidFill>
              </a:rPr>
              <a:t>channelization</a:t>
            </a:r>
            <a:r>
              <a:rPr kumimoji="1" lang="en-GB" altLang="ko-KR" sz="1600" i="1" dirty="0">
                <a:solidFill>
                  <a:schemeClr val="tx1"/>
                </a:solidFill>
              </a:rPr>
              <a:t> in a given band.</a:t>
            </a:r>
            <a:endParaRPr kumimoji="1" lang="en-US" altLang="ko-KR" sz="1600" dirty="0">
              <a:solidFill>
                <a:schemeClr val="tx1"/>
              </a:solidFill>
              <a:ea typeface="굴림" pitchFamily="34" charset="-127"/>
            </a:endParaRPr>
          </a:p>
          <a:p>
            <a:pPr marL="742950" lvl="1" indent="-285750" latinLnBrk="0">
              <a:spcBef>
                <a:spcPct val="20000"/>
              </a:spcBef>
            </a:pPr>
            <a:r>
              <a:rPr kumimoji="1" lang="en-GB" altLang="ko-KR" sz="1600" i="1" dirty="0">
                <a:solidFill>
                  <a:schemeClr val="tx1"/>
                </a:solidFill>
              </a:rPr>
              <a:t> </a:t>
            </a:r>
            <a:endParaRPr kumimoji="1" lang="en-US" altLang="ko-KR" sz="1600" dirty="0">
              <a:solidFill>
                <a:schemeClr val="tx1"/>
              </a:solidFill>
              <a:ea typeface="굴림" pitchFamily="34" charset="-127"/>
            </a:endParaRPr>
          </a:p>
          <a:p>
            <a:pPr marL="742950" lvl="1" indent="-285750" latinLnBrk="0">
              <a:spcBef>
                <a:spcPct val="20000"/>
              </a:spcBef>
              <a:buFontTx/>
              <a:buChar char="–"/>
            </a:pPr>
            <a:r>
              <a:rPr kumimoji="1" lang="en-GB" altLang="ko-KR" sz="1600" i="1" dirty="0">
                <a:solidFill>
                  <a:schemeClr val="tx1"/>
                </a:solidFill>
              </a:rPr>
              <a:t>This amendment also adds support for:</a:t>
            </a:r>
            <a:endParaRPr kumimoji="1" lang="en-US" altLang="ko-KR" sz="1600" dirty="0">
              <a:solidFill>
                <a:schemeClr val="tx1"/>
              </a:solidFill>
              <a:ea typeface="굴림" pitchFamily="34" charset="-127"/>
            </a:endParaRPr>
          </a:p>
          <a:p>
            <a:pPr marL="1085850" lvl="2" indent="-228600" latinLnBrk="0">
              <a:spcBef>
                <a:spcPct val="20000"/>
              </a:spcBef>
              <a:buFontTx/>
              <a:buChar char="•"/>
            </a:pPr>
            <a:r>
              <a:rPr kumimoji="1" lang="en-GB" altLang="ko-KR" sz="1400" i="1" dirty="0">
                <a:solidFill>
                  <a:schemeClr val="tx1"/>
                </a:solidFill>
              </a:rPr>
              <a:t>transmission range up to 1 km</a:t>
            </a:r>
            <a:endParaRPr kumimoji="1" lang="en-US" altLang="ko-KR" sz="1400" dirty="0">
              <a:solidFill>
                <a:schemeClr val="tx1"/>
              </a:solidFill>
              <a:ea typeface="굴림" pitchFamily="34" charset="-127"/>
            </a:endParaRPr>
          </a:p>
          <a:p>
            <a:pPr marL="1085850" lvl="2" indent="-228600" latinLnBrk="0">
              <a:spcBef>
                <a:spcPct val="20000"/>
              </a:spcBef>
              <a:buFontTx/>
              <a:buChar char="•"/>
            </a:pPr>
            <a:r>
              <a:rPr kumimoji="1" lang="en-GB" altLang="ko-KR" sz="1400" i="1" dirty="0">
                <a:solidFill>
                  <a:schemeClr val="tx1"/>
                </a:solidFill>
              </a:rPr>
              <a:t>data rates &gt; 100 </a:t>
            </a:r>
            <a:r>
              <a:rPr kumimoji="1" lang="en-GB" altLang="ko-KR" sz="1400" i="1" dirty="0" err="1">
                <a:solidFill>
                  <a:schemeClr val="tx1"/>
                </a:solidFill>
              </a:rPr>
              <a:t>kbit</a:t>
            </a:r>
            <a:r>
              <a:rPr kumimoji="1" lang="en-GB" altLang="ko-KR" sz="1400" i="1" dirty="0">
                <a:solidFill>
                  <a:schemeClr val="tx1"/>
                </a:solidFill>
              </a:rPr>
              <a:t>/s</a:t>
            </a:r>
            <a:endParaRPr kumimoji="1" lang="en-US" altLang="ko-KR" sz="1400" dirty="0">
              <a:solidFill>
                <a:schemeClr val="tx1"/>
              </a:solidFill>
              <a:ea typeface="굴림" pitchFamily="34" charset="-127"/>
            </a:endParaRPr>
          </a:p>
          <a:p>
            <a:pPr marL="742950" lvl="1" indent="-285750" latinLnBrk="0">
              <a:spcBef>
                <a:spcPct val="20000"/>
              </a:spcBef>
            </a:pPr>
            <a:r>
              <a:rPr kumimoji="1" lang="en-GB" altLang="ko-KR" sz="1600" i="1" dirty="0">
                <a:solidFill>
                  <a:schemeClr val="tx1"/>
                </a:solidFill>
              </a:rPr>
              <a:t>	while maintaining the 802.11 WLAN user experience for fixed, outdoor, point to multi point applications.</a:t>
            </a:r>
            <a:endParaRPr kumimoji="1" lang="en-US" altLang="ko-KR" sz="1600" dirty="0">
              <a:solidFill>
                <a:schemeClr val="tx1"/>
              </a:solidFill>
              <a:ea typeface="굴림" pitchFamily="34" charset="-127"/>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Content Placeholder 4" descr="traffic.jpg"/>
          <p:cNvPicPr>
            <a:picLocks noGrp="1" noChangeAspect="1"/>
          </p:cNvPicPr>
          <p:nvPr isPhoto="1">
            <p:ph idx="1"/>
          </p:nvPr>
        </p:nvPicPr>
        <p:blipFill>
          <a:blip r:embed="rId2" cstate="print"/>
          <a:srcRect/>
          <a:stretch>
            <a:fillRect/>
          </a:stretch>
        </p:blipFill>
        <p:spPr>
          <a:xfrm>
            <a:off x="1828800" y="1752600"/>
            <a:ext cx="5486400" cy="4343400"/>
          </a:xfrm>
        </p:spPr>
      </p:pic>
      <p:sp>
        <p:nvSpPr>
          <p:cNvPr id="5123" name="灯片编号占位符 3"/>
          <p:cNvSpPr>
            <a:spLocks noGrp="1"/>
          </p:cNvSpPr>
          <p:nvPr>
            <p:ph type="sldNum" sz="quarter" idx="10"/>
          </p:nvPr>
        </p:nvSpPr>
        <p:spPr>
          <a:noFill/>
        </p:spPr>
        <p:txBody>
          <a:bodyPr/>
          <a:lstStyle/>
          <a:p>
            <a:r>
              <a:rPr lang="en-US" altLang="ja-JP"/>
              <a:t>Slide </a:t>
            </a:r>
            <a:fld id="{3E0C530F-59C6-4E96-9DF2-2D1CCCFED3DA}" type="slidenum">
              <a:rPr lang="en-US" altLang="ja-JP"/>
              <a:pPr/>
              <a:t>4</a:t>
            </a:fld>
            <a:endParaRPr lang="en-US" altLang="ja-JP"/>
          </a:p>
        </p:txBody>
      </p:sp>
      <p:sp>
        <p:nvSpPr>
          <p:cNvPr id="5124" name="Rectangle 7"/>
          <p:cNvSpPr>
            <a:spLocks noChangeArrowheads="1"/>
          </p:cNvSpPr>
          <p:nvPr/>
        </p:nvSpPr>
        <p:spPr bwMode="auto">
          <a:xfrm>
            <a:off x="7315200" y="1600200"/>
            <a:ext cx="457200" cy="4648200"/>
          </a:xfrm>
          <a:prstGeom prst="rect">
            <a:avLst/>
          </a:prstGeom>
          <a:solidFill>
            <a:srgbClr val="B2B2B2"/>
          </a:solidFill>
          <a:ln w="9525">
            <a:noFill/>
            <a:miter lim="800000"/>
            <a:headEnd/>
            <a:tailEnd/>
          </a:ln>
        </p:spPr>
        <p:txBody>
          <a:bodyPr wrap="none" anchor="ctr"/>
          <a:lstStyle/>
          <a:p>
            <a:endParaRPr lang="zh-CN" altLang="en-US"/>
          </a:p>
        </p:txBody>
      </p:sp>
      <p:pic>
        <p:nvPicPr>
          <p:cNvPr id="5125" name="Picture 15" descr="MP900313961[1]"/>
          <p:cNvPicPr>
            <a:picLocks noChangeAspect="1" noChangeArrowheads="1"/>
          </p:cNvPicPr>
          <p:nvPr/>
        </p:nvPicPr>
        <p:blipFill>
          <a:blip r:embed="rId3" cstate="print"/>
          <a:srcRect/>
          <a:stretch>
            <a:fillRect/>
          </a:stretch>
        </p:blipFill>
        <p:spPr bwMode="auto">
          <a:xfrm>
            <a:off x="1371600" y="1600200"/>
            <a:ext cx="457200" cy="4648200"/>
          </a:xfrm>
          <a:prstGeom prst="rect">
            <a:avLst/>
          </a:prstGeom>
          <a:noFill/>
          <a:ln w="9525">
            <a:noFill/>
            <a:miter lim="800000"/>
            <a:headEnd/>
            <a:tailEnd/>
          </a:ln>
        </p:spPr>
      </p:pic>
      <p:pic>
        <p:nvPicPr>
          <p:cNvPr id="5126" name="Picture 16" descr="MP900313961[1]"/>
          <p:cNvPicPr>
            <a:picLocks noChangeAspect="1" noChangeArrowheads="1"/>
          </p:cNvPicPr>
          <p:nvPr/>
        </p:nvPicPr>
        <p:blipFill>
          <a:blip r:embed="rId3" cstate="print"/>
          <a:srcRect/>
          <a:stretch>
            <a:fillRect/>
          </a:stretch>
        </p:blipFill>
        <p:spPr bwMode="auto">
          <a:xfrm>
            <a:off x="7315200" y="1600200"/>
            <a:ext cx="457200" cy="4648200"/>
          </a:xfrm>
          <a:prstGeom prst="rect">
            <a:avLst/>
          </a:prstGeom>
          <a:noFill/>
          <a:ln w="9525">
            <a:noFill/>
            <a:miter lim="800000"/>
            <a:headEnd/>
            <a:tailEnd/>
          </a:ln>
        </p:spPr>
      </p:pic>
      <p:pic>
        <p:nvPicPr>
          <p:cNvPr id="5127" name="Picture 17" descr="MP900313961[1]"/>
          <p:cNvPicPr>
            <a:picLocks noChangeAspect="1" noChangeArrowheads="1"/>
          </p:cNvPicPr>
          <p:nvPr/>
        </p:nvPicPr>
        <p:blipFill>
          <a:blip r:embed="rId3" cstate="print"/>
          <a:srcRect/>
          <a:stretch>
            <a:fillRect/>
          </a:stretch>
        </p:blipFill>
        <p:spPr bwMode="auto">
          <a:xfrm>
            <a:off x="1828800" y="1600200"/>
            <a:ext cx="5486400" cy="152400"/>
          </a:xfrm>
          <a:prstGeom prst="rect">
            <a:avLst/>
          </a:prstGeom>
          <a:noFill/>
          <a:ln w="9525">
            <a:noFill/>
            <a:miter lim="800000"/>
            <a:headEnd/>
            <a:tailEnd/>
          </a:ln>
        </p:spPr>
      </p:pic>
      <p:pic>
        <p:nvPicPr>
          <p:cNvPr id="5128" name="Picture 19" descr="MP900313961[1]"/>
          <p:cNvPicPr>
            <a:picLocks noChangeAspect="1" noChangeArrowheads="1"/>
          </p:cNvPicPr>
          <p:nvPr/>
        </p:nvPicPr>
        <p:blipFill>
          <a:blip r:embed="rId3" cstate="print"/>
          <a:srcRect/>
          <a:stretch>
            <a:fillRect/>
          </a:stretch>
        </p:blipFill>
        <p:spPr bwMode="auto">
          <a:xfrm>
            <a:off x="1828800" y="6096000"/>
            <a:ext cx="5486400" cy="152400"/>
          </a:xfrm>
          <a:prstGeom prst="rect">
            <a:avLst/>
          </a:prstGeom>
          <a:noFill/>
          <a:ln w="9525">
            <a:noFill/>
            <a:miter lim="800000"/>
            <a:headEnd/>
            <a:tailEnd/>
          </a:ln>
        </p:spPr>
      </p:pic>
      <p:grpSp>
        <p:nvGrpSpPr>
          <p:cNvPr id="5129" name="Group 261"/>
          <p:cNvGrpSpPr>
            <a:grpSpLocks/>
          </p:cNvGrpSpPr>
          <p:nvPr/>
        </p:nvGrpSpPr>
        <p:grpSpPr bwMode="auto">
          <a:xfrm>
            <a:off x="1828800" y="1905000"/>
            <a:ext cx="1066800" cy="457200"/>
            <a:chOff x="2112" y="3168"/>
            <a:chExt cx="672" cy="288"/>
          </a:xfrm>
        </p:grpSpPr>
        <p:sp>
          <p:nvSpPr>
            <p:cNvPr id="5152" name="AutoShape 211"/>
            <p:cNvSpPr>
              <a:spLocks noChangeArrowheads="1"/>
            </p:cNvSpPr>
            <p:nvPr/>
          </p:nvSpPr>
          <p:spPr bwMode="auto">
            <a:xfrm>
              <a:off x="2112" y="3264"/>
              <a:ext cx="672" cy="192"/>
            </a:xfrm>
            <a:prstGeom prst="wedgeRectCallout">
              <a:avLst>
                <a:gd name="adj1" fmla="val 128269"/>
                <a:gd name="adj2" fmla="val 319269"/>
              </a:avLst>
            </a:prstGeom>
            <a:solidFill>
              <a:schemeClr val="bg1"/>
            </a:solidFill>
            <a:ln w="9525">
              <a:solidFill>
                <a:srgbClr val="C00000"/>
              </a:solidFill>
              <a:miter lim="800000"/>
              <a:headEnd/>
              <a:tailEnd/>
            </a:ln>
          </p:spPr>
          <p:txBody>
            <a:bodyPr wrap="none" anchor="ctr"/>
            <a:lstStyle/>
            <a:p>
              <a:pPr algn="ctr"/>
              <a:r>
                <a:rPr lang="en-US" altLang="ja-JP" sz="1000">
                  <a:solidFill>
                    <a:srgbClr val="C00000"/>
                  </a:solidFill>
                  <a:latin typeface="Arial" charset="0"/>
                  <a:cs typeface="Arial" charset="0"/>
                </a:rPr>
                <a:t>802.11 ah</a:t>
              </a:r>
            </a:p>
          </p:txBody>
        </p:sp>
        <p:sp>
          <p:nvSpPr>
            <p:cNvPr id="5153" name="Rectangle 212"/>
            <p:cNvSpPr>
              <a:spLocks noChangeArrowheads="1"/>
            </p:cNvSpPr>
            <p:nvPr/>
          </p:nvSpPr>
          <p:spPr bwMode="auto">
            <a:xfrm>
              <a:off x="2112" y="3168"/>
              <a:ext cx="672" cy="96"/>
            </a:xfrm>
            <a:prstGeom prst="rect">
              <a:avLst/>
            </a:prstGeom>
            <a:solidFill>
              <a:srgbClr val="C00000"/>
            </a:solidFill>
            <a:ln w="9525">
              <a:solidFill>
                <a:srgbClr val="C00000"/>
              </a:solidFill>
              <a:miter lim="800000"/>
              <a:headEnd/>
              <a:tailEnd/>
            </a:ln>
          </p:spPr>
          <p:txBody>
            <a:bodyPr wrap="none" anchor="ctr"/>
            <a:lstStyle/>
            <a:p>
              <a:pPr algn="ctr"/>
              <a:r>
                <a:rPr lang="en-US" altLang="ja-JP" sz="1000">
                  <a:solidFill>
                    <a:schemeClr val="bg1"/>
                  </a:solidFill>
                  <a:latin typeface="Arial" charset="0"/>
                  <a:cs typeface="Arial" charset="0"/>
                </a:rPr>
                <a:t>AP</a:t>
              </a:r>
            </a:p>
          </p:txBody>
        </p:sp>
      </p:grpSp>
      <p:grpSp>
        <p:nvGrpSpPr>
          <p:cNvPr id="5130" name="Group 261"/>
          <p:cNvGrpSpPr>
            <a:grpSpLocks/>
          </p:cNvGrpSpPr>
          <p:nvPr/>
        </p:nvGrpSpPr>
        <p:grpSpPr bwMode="auto">
          <a:xfrm>
            <a:off x="4876800" y="1828800"/>
            <a:ext cx="1066800" cy="457200"/>
            <a:chOff x="2112" y="3168"/>
            <a:chExt cx="672" cy="288"/>
          </a:xfrm>
        </p:grpSpPr>
        <p:sp>
          <p:nvSpPr>
            <p:cNvPr id="5150" name="AutoShape 211"/>
            <p:cNvSpPr>
              <a:spLocks noChangeArrowheads="1"/>
            </p:cNvSpPr>
            <p:nvPr/>
          </p:nvSpPr>
          <p:spPr bwMode="auto">
            <a:xfrm>
              <a:off x="2112" y="3264"/>
              <a:ext cx="672" cy="192"/>
            </a:xfrm>
            <a:prstGeom prst="wedgeRectCallout">
              <a:avLst>
                <a:gd name="adj1" fmla="val 150894"/>
                <a:gd name="adj2" fmla="val 198435"/>
              </a:avLst>
            </a:prstGeom>
            <a:solidFill>
              <a:schemeClr val="bg1"/>
            </a:solidFill>
            <a:ln w="9525">
              <a:solidFill>
                <a:srgbClr val="C00000"/>
              </a:solidFill>
              <a:miter lim="800000"/>
              <a:headEnd/>
              <a:tailEnd/>
            </a:ln>
          </p:spPr>
          <p:txBody>
            <a:bodyPr wrap="none" anchor="ctr"/>
            <a:lstStyle/>
            <a:p>
              <a:pPr algn="ctr"/>
              <a:r>
                <a:rPr lang="en-US" altLang="ja-JP" sz="1000">
                  <a:solidFill>
                    <a:srgbClr val="C00000"/>
                  </a:solidFill>
                  <a:latin typeface="Arial" charset="0"/>
                  <a:cs typeface="Arial" charset="0"/>
                </a:rPr>
                <a:t>802.11 ah</a:t>
              </a:r>
            </a:p>
          </p:txBody>
        </p:sp>
        <p:sp>
          <p:nvSpPr>
            <p:cNvPr id="5151" name="Rectangle 212"/>
            <p:cNvSpPr>
              <a:spLocks noChangeArrowheads="1"/>
            </p:cNvSpPr>
            <p:nvPr/>
          </p:nvSpPr>
          <p:spPr bwMode="auto">
            <a:xfrm>
              <a:off x="2112" y="3168"/>
              <a:ext cx="672" cy="96"/>
            </a:xfrm>
            <a:prstGeom prst="rect">
              <a:avLst/>
            </a:prstGeom>
            <a:solidFill>
              <a:srgbClr val="C00000"/>
            </a:solidFill>
            <a:ln w="9525">
              <a:solidFill>
                <a:srgbClr val="C00000"/>
              </a:solidFill>
              <a:miter lim="800000"/>
              <a:headEnd/>
              <a:tailEnd/>
            </a:ln>
          </p:spPr>
          <p:txBody>
            <a:bodyPr wrap="none" anchor="ctr"/>
            <a:lstStyle/>
            <a:p>
              <a:pPr algn="ctr"/>
              <a:r>
                <a:rPr lang="en-US" altLang="ja-JP" sz="1000">
                  <a:solidFill>
                    <a:schemeClr val="bg1"/>
                  </a:solidFill>
                  <a:latin typeface="Arial" charset="0"/>
                  <a:cs typeface="Arial" charset="0"/>
                </a:rPr>
                <a:t>AP</a:t>
              </a:r>
            </a:p>
          </p:txBody>
        </p:sp>
      </p:grpSp>
      <p:grpSp>
        <p:nvGrpSpPr>
          <p:cNvPr id="5131" name="Group 261"/>
          <p:cNvGrpSpPr>
            <a:grpSpLocks/>
          </p:cNvGrpSpPr>
          <p:nvPr/>
        </p:nvGrpSpPr>
        <p:grpSpPr bwMode="auto">
          <a:xfrm>
            <a:off x="1981200" y="5486400"/>
            <a:ext cx="1066800" cy="457200"/>
            <a:chOff x="960" y="3168"/>
            <a:chExt cx="672" cy="288"/>
          </a:xfrm>
        </p:grpSpPr>
        <p:sp>
          <p:nvSpPr>
            <p:cNvPr id="5148" name="AutoShape 211"/>
            <p:cNvSpPr>
              <a:spLocks noChangeArrowheads="1"/>
            </p:cNvSpPr>
            <p:nvPr/>
          </p:nvSpPr>
          <p:spPr bwMode="auto">
            <a:xfrm>
              <a:off x="960" y="3264"/>
              <a:ext cx="672" cy="192"/>
            </a:xfrm>
            <a:prstGeom prst="wedgeRectCallout">
              <a:avLst>
                <a:gd name="adj1" fmla="val 8037"/>
                <a:gd name="adj2" fmla="val -389065"/>
              </a:avLst>
            </a:prstGeom>
            <a:solidFill>
              <a:schemeClr val="bg1"/>
            </a:solidFill>
            <a:ln w="9525">
              <a:solidFill>
                <a:srgbClr val="C00000"/>
              </a:solidFill>
              <a:miter lim="800000"/>
              <a:headEnd/>
              <a:tailEnd/>
            </a:ln>
          </p:spPr>
          <p:txBody>
            <a:bodyPr wrap="none" anchor="ctr"/>
            <a:lstStyle/>
            <a:p>
              <a:pPr algn="ctr"/>
              <a:r>
                <a:rPr lang="en-US" altLang="ja-JP" sz="1000">
                  <a:solidFill>
                    <a:srgbClr val="C00000"/>
                  </a:solidFill>
                  <a:latin typeface="Arial" charset="0"/>
                  <a:cs typeface="Arial" charset="0"/>
                </a:rPr>
                <a:t>802.11 ah</a:t>
              </a:r>
            </a:p>
          </p:txBody>
        </p:sp>
        <p:sp>
          <p:nvSpPr>
            <p:cNvPr id="5149" name="Rectangle 212"/>
            <p:cNvSpPr>
              <a:spLocks noChangeArrowheads="1"/>
            </p:cNvSpPr>
            <p:nvPr/>
          </p:nvSpPr>
          <p:spPr bwMode="auto">
            <a:xfrm>
              <a:off x="960" y="3168"/>
              <a:ext cx="672" cy="96"/>
            </a:xfrm>
            <a:prstGeom prst="rect">
              <a:avLst/>
            </a:prstGeom>
            <a:solidFill>
              <a:srgbClr val="C00000"/>
            </a:solidFill>
            <a:ln w="9525">
              <a:solidFill>
                <a:srgbClr val="C00000"/>
              </a:solidFill>
              <a:miter lim="800000"/>
              <a:headEnd/>
              <a:tailEnd/>
            </a:ln>
          </p:spPr>
          <p:txBody>
            <a:bodyPr wrap="none" anchor="ctr"/>
            <a:lstStyle/>
            <a:p>
              <a:pPr algn="ctr"/>
              <a:r>
                <a:rPr lang="en-US" altLang="ja-JP" sz="1000">
                  <a:solidFill>
                    <a:schemeClr val="bg1"/>
                  </a:solidFill>
                  <a:latin typeface="Arial" charset="0"/>
                  <a:cs typeface="Arial" charset="0"/>
                </a:rPr>
                <a:t>STA</a:t>
              </a:r>
            </a:p>
          </p:txBody>
        </p:sp>
      </p:grpSp>
      <p:grpSp>
        <p:nvGrpSpPr>
          <p:cNvPr id="5132" name="Group 261"/>
          <p:cNvGrpSpPr>
            <a:grpSpLocks/>
          </p:cNvGrpSpPr>
          <p:nvPr/>
        </p:nvGrpSpPr>
        <p:grpSpPr bwMode="auto">
          <a:xfrm>
            <a:off x="6019800" y="5334000"/>
            <a:ext cx="1066800" cy="457200"/>
            <a:chOff x="2112" y="3168"/>
            <a:chExt cx="672" cy="288"/>
          </a:xfrm>
        </p:grpSpPr>
        <p:sp>
          <p:nvSpPr>
            <p:cNvPr id="5146" name="AutoShape 211"/>
            <p:cNvSpPr>
              <a:spLocks noChangeArrowheads="1"/>
            </p:cNvSpPr>
            <p:nvPr/>
          </p:nvSpPr>
          <p:spPr bwMode="auto">
            <a:xfrm>
              <a:off x="2112" y="3264"/>
              <a:ext cx="672" cy="192"/>
            </a:xfrm>
            <a:prstGeom prst="wedgeRectCallout">
              <a:avLst>
                <a:gd name="adj1" fmla="val -57440"/>
                <a:gd name="adj2" fmla="val -455731"/>
              </a:avLst>
            </a:prstGeom>
            <a:solidFill>
              <a:schemeClr val="bg1"/>
            </a:solidFill>
            <a:ln w="9525">
              <a:solidFill>
                <a:srgbClr val="C00000"/>
              </a:solidFill>
              <a:miter lim="800000"/>
              <a:headEnd/>
              <a:tailEnd/>
            </a:ln>
          </p:spPr>
          <p:txBody>
            <a:bodyPr wrap="none" anchor="ctr"/>
            <a:lstStyle/>
            <a:p>
              <a:pPr algn="ctr"/>
              <a:r>
                <a:rPr lang="en-US" altLang="ja-JP" sz="1000">
                  <a:solidFill>
                    <a:srgbClr val="C00000"/>
                  </a:solidFill>
                  <a:latin typeface="Arial" charset="0"/>
                  <a:cs typeface="Arial" charset="0"/>
                </a:rPr>
                <a:t>802.11 ah</a:t>
              </a:r>
            </a:p>
          </p:txBody>
        </p:sp>
        <p:sp>
          <p:nvSpPr>
            <p:cNvPr id="5147" name="Rectangle 212"/>
            <p:cNvSpPr>
              <a:spLocks noChangeArrowheads="1"/>
            </p:cNvSpPr>
            <p:nvPr/>
          </p:nvSpPr>
          <p:spPr bwMode="auto">
            <a:xfrm>
              <a:off x="2112" y="3168"/>
              <a:ext cx="672" cy="96"/>
            </a:xfrm>
            <a:prstGeom prst="rect">
              <a:avLst/>
            </a:prstGeom>
            <a:solidFill>
              <a:srgbClr val="C00000"/>
            </a:solidFill>
            <a:ln w="9525">
              <a:solidFill>
                <a:srgbClr val="C00000"/>
              </a:solidFill>
              <a:miter lim="800000"/>
              <a:headEnd/>
              <a:tailEnd/>
            </a:ln>
          </p:spPr>
          <p:txBody>
            <a:bodyPr wrap="none" anchor="ctr"/>
            <a:lstStyle/>
            <a:p>
              <a:pPr algn="ctr"/>
              <a:r>
                <a:rPr lang="en-US" altLang="ja-JP" sz="1000">
                  <a:solidFill>
                    <a:schemeClr val="bg1"/>
                  </a:solidFill>
                  <a:latin typeface="Arial" charset="0"/>
                  <a:cs typeface="Arial" charset="0"/>
                </a:rPr>
                <a:t>STA</a:t>
              </a:r>
            </a:p>
          </p:txBody>
        </p:sp>
      </p:grpSp>
      <p:sp>
        <p:nvSpPr>
          <p:cNvPr id="5133" name="Line 173"/>
          <p:cNvSpPr>
            <a:spLocks noChangeShapeType="1"/>
          </p:cNvSpPr>
          <p:nvPr/>
        </p:nvSpPr>
        <p:spPr bwMode="auto">
          <a:xfrm flipH="1">
            <a:off x="2590800" y="3276600"/>
            <a:ext cx="1143000" cy="1295400"/>
          </a:xfrm>
          <a:prstGeom prst="line">
            <a:avLst/>
          </a:prstGeom>
          <a:noFill/>
          <a:ln w="28575">
            <a:solidFill>
              <a:srgbClr val="FF0000"/>
            </a:solidFill>
            <a:prstDash val="sysDot"/>
            <a:round/>
            <a:headEnd/>
            <a:tailEnd/>
          </a:ln>
        </p:spPr>
        <p:txBody>
          <a:bodyPr/>
          <a:lstStyle/>
          <a:p>
            <a:endParaRPr lang="en-US"/>
          </a:p>
        </p:txBody>
      </p:sp>
      <p:sp>
        <p:nvSpPr>
          <p:cNvPr id="5134" name="Line 173"/>
          <p:cNvSpPr>
            <a:spLocks noChangeShapeType="1"/>
          </p:cNvSpPr>
          <p:nvPr/>
        </p:nvSpPr>
        <p:spPr bwMode="auto">
          <a:xfrm flipH="1">
            <a:off x="5943600" y="2819400"/>
            <a:ext cx="990600" cy="1447800"/>
          </a:xfrm>
          <a:prstGeom prst="line">
            <a:avLst/>
          </a:prstGeom>
          <a:noFill/>
          <a:ln w="28575">
            <a:solidFill>
              <a:srgbClr val="FF0000"/>
            </a:solidFill>
            <a:prstDash val="sysDot"/>
            <a:round/>
            <a:headEnd/>
            <a:tailEnd/>
          </a:ln>
        </p:spPr>
        <p:txBody>
          <a:bodyPr/>
          <a:lstStyle/>
          <a:p>
            <a:endParaRPr lang="en-US"/>
          </a:p>
        </p:txBody>
      </p:sp>
      <p:sp>
        <p:nvSpPr>
          <p:cNvPr id="5135" name="Rectangle 18"/>
          <p:cNvSpPr>
            <a:spLocks noGrp="1" noChangeArrowheads="1"/>
          </p:cNvSpPr>
          <p:nvPr>
            <p:ph type="title"/>
          </p:nvPr>
        </p:nvSpPr>
        <p:spPr>
          <a:xfrm>
            <a:off x="304800" y="762000"/>
            <a:ext cx="8305800" cy="609600"/>
          </a:xfrm>
        </p:spPr>
        <p:txBody>
          <a:bodyPr/>
          <a:lstStyle/>
          <a:p>
            <a:r>
              <a:rPr lang="en-US" altLang="ja-JP" sz="2800" dirty="0" smtClean="0"/>
              <a:t>Use Case 1: </a:t>
            </a:r>
            <a:r>
              <a:rPr lang="en-US" altLang="zh-CN" sz="2800" dirty="0" smtClean="0"/>
              <a:t>Traffic Information </a:t>
            </a:r>
            <a:r>
              <a:rPr lang="en-US" altLang="ja-JP" sz="2800" dirty="0" smtClean="0"/>
              <a:t>Dissemination </a:t>
            </a:r>
            <a:endParaRPr lang="en-US" altLang="ja-JP" sz="2800" dirty="0" smtClean="0"/>
          </a:p>
        </p:txBody>
      </p:sp>
      <p:grpSp>
        <p:nvGrpSpPr>
          <p:cNvPr id="5136" name="Group 8"/>
          <p:cNvGrpSpPr>
            <a:grpSpLocks/>
          </p:cNvGrpSpPr>
          <p:nvPr/>
        </p:nvGrpSpPr>
        <p:grpSpPr bwMode="auto">
          <a:xfrm>
            <a:off x="6400800" y="2286000"/>
            <a:ext cx="1344613" cy="1295400"/>
            <a:chOff x="1066800" y="1828800"/>
            <a:chExt cx="1447800" cy="1295400"/>
          </a:xfrm>
        </p:grpSpPr>
        <p:sp>
          <p:nvSpPr>
            <p:cNvPr id="5142" name="Oval 6"/>
            <p:cNvSpPr>
              <a:spLocks noChangeArrowheads="1"/>
            </p:cNvSpPr>
            <p:nvPr/>
          </p:nvSpPr>
          <p:spPr bwMode="auto">
            <a:xfrm>
              <a:off x="1600200" y="2133600"/>
              <a:ext cx="304800" cy="304800"/>
            </a:xfrm>
            <a:prstGeom prst="ellipse">
              <a:avLst/>
            </a:prstGeom>
            <a:noFill/>
            <a:ln w="25400" algn="ctr">
              <a:solidFill>
                <a:srgbClr val="FF0000"/>
              </a:solidFill>
              <a:round/>
              <a:headEnd type="none" w="sm" len="sm"/>
              <a:tailEnd type="none" w="sm" len="sm"/>
            </a:ln>
          </p:spPr>
          <p:txBody>
            <a:bodyPr/>
            <a:lstStyle/>
            <a:p>
              <a:pPr eaLnBrk="0" latinLnBrk="0" hangingPunct="0"/>
              <a:endParaRPr lang="en-US" sz="1200" b="1">
                <a:solidFill>
                  <a:schemeClr val="tx1"/>
                </a:solidFill>
                <a:latin typeface="Arial" charset="0"/>
              </a:endParaRPr>
            </a:p>
          </p:txBody>
        </p:sp>
        <p:sp>
          <p:nvSpPr>
            <p:cNvPr id="5143" name="Oval 8"/>
            <p:cNvSpPr>
              <a:spLocks noChangeArrowheads="1"/>
            </p:cNvSpPr>
            <p:nvPr/>
          </p:nvSpPr>
          <p:spPr bwMode="auto">
            <a:xfrm>
              <a:off x="1447800" y="2057400"/>
              <a:ext cx="609600" cy="533400"/>
            </a:xfrm>
            <a:prstGeom prst="ellipse">
              <a:avLst/>
            </a:prstGeom>
            <a:noFill/>
            <a:ln w="25400" algn="ctr">
              <a:solidFill>
                <a:srgbClr val="FF0000"/>
              </a:solidFill>
              <a:round/>
              <a:headEnd type="none" w="sm" len="sm"/>
              <a:tailEnd type="none" w="sm" len="sm"/>
            </a:ln>
          </p:spPr>
          <p:txBody>
            <a:bodyPr/>
            <a:lstStyle/>
            <a:p>
              <a:pPr eaLnBrk="0" latinLnBrk="0" hangingPunct="0"/>
              <a:endParaRPr lang="en-US" sz="1200" b="1">
                <a:solidFill>
                  <a:schemeClr val="tx1"/>
                </a:solidFill>
                <a:latin typeface="Arial" charset="0"/>
              </a:endParaRPr>
            </a:p>
          </p:txBody>
        </p:sp>
        <p:sp>
          <p:nvSpPr>
            <p:cNvPr id="5144" name="Oval 9"/>
            <p:cNvSpPr>
              <a:spLocks noChangeArrowheads="1"/>
            </p:cNvSpPr>
            <p:nvPr/>
          </p:nvSpPr>
          <p:spPr bwMode="auto">
            <a:xfrm>
              <a:off x="1295400" y="1981200"/>
              <a:ext cx="990600" cy="762000"/>
            </a:xfrm>
            <a:prstGeom prst="ellipse">
              <a:avLst/>
            </a:prstGeom>
            <a:noFill/>
            <a:ln w="25400" algn="ctr">
              <a:solidFill>
                <a:srgbClr val="FF0000"/>
              </a:solidFill>
              <a:round/>
              <a:headEnd type="none" w="sm" len="sm"/>
              <a:tailEnd type="none" w="sm" len="sm"/>
            </a:ln>
          </p:spPr>
          <p:txBody>
            <a:bodyPr/>
            <a:lstStyle/>
            <a:p>
              <a:pPr eaLnBrk="0" latinLnBrk="0" hangingPunct="0"/>
              <a:endParaRPr lang="en-US" sz="1200" b="1">
                <a:solidFill>
                  <a:schemeClr val="tx1"/>
                </a:solidFill>
                <a:latin typeface="Arial" charset="0"/>
              </a:endParaRPr>
            </a:p>
          </p:txBody>
        </p:sp>
        <p:sp>
          <p:nvSpPr>
            <p:cNvPr id="5145" name="Oval 10"/>
            <p:cNvSpPr>
              <a:spLocks noChangeArrowheads="1"/>
            </p:cNvSpPr>
            <p:nvPr/>
          </p:nvSpPr>
          <p:spPr bwMode="auto">
            <a:xfrm>
              <a:off x="1066800" y="1828800"/>
              <a:ext cx="1447800" cy="1295400"/>
            </a:xfrm>
            <a:prstGeom prst="ellipse">
              <a:avLst/>
            </a:prstGeom>
            <a:noFill/>
            <a:ln w="25400" algn="ctr">
              <a:solidFill>
                <a:srgbClr val="FF0000"/>
              </a:solidFill>
              <a:round/>
              <a:headEnd type="none" w="sm" len="sm"/>
              <a:tailEnd type="none" w="sm" len="sm"/>
            </a:ln>
          </p:spPr>
          <p:txBody>
            <a:bodyPr/>
            <a:lstStyle/>
            <a:p>
              <a:pPr eaLnBrk="0" latinLnBrk="0" hangingPunct="0"/>
              <a:endParaRPr lang="en-US" sz="1200" b="1">
                <a:solidFill>
                  <a:schemeClr val="tx1"/>
                </a:solidFill>
                <a:latin typeface="Arial" charset="0"/>
              </a:endParaRPr>
            </a:p>
          </p:txBody>
        </p:sp>
      </p:grpSp>
      <p:grpSp>
        <p:nvGrpSpPr>
          <p:cNvPr id="5137" name="Group 9"/>
          <p:cNvGrpSpPr>
            <a:grpSpLocks/>
          </p:cNvGrpSpPr>
          <p:nvPr/>
        </p:nvGrpSpPr>
        <p:grpSpPr bwMode="auto">
          <a:xfrm>
            <a:off x="3111500" y="2768600"/>
            <a:ext cx="1344613" cy="1295400"/>
            <a:chOff x="1066800" y="1828800"/>
            <a:chExt cx="1447800" cy="1295400"/>
          </a:xfrm>
        </p:grpSpPr>
        <p:sp>
          <p:nvSpPr>
            <p:cNvPr id="5138" name="Oval 6"/>
            <p:cNvSpPr>
              <a:spLocks noChangeArrowheads="1"/>
            </p:cNvSpPr>
            <p:nvPr/>
          </p:nvSpPr>
          <p:spPr bwMode="auto">
            <a:xfrm>
              <a:off x="1600200" y="2133600"/>
              <a:ext cx="304800" cy="304800"/>
            </a:xfrm>
            <a:prstGeom prst="ellipse">
              <a:avLst/>
            </a:prstGeom>
            <a:noFill/>
            <a:ln w="25400" algn="ctr">
              <a:solidFill>
                <a:srgbClr val="FF0000"/>
              </a:solidFill>
              <a:round/>
              <a:headEnd type="none" w="sm" len="sm"/>
              <a:tailEnd type="none" w="sm" len="sm"/>
            </a:ln>
          </p:spPr>
          <p:txBody>
            <a:bodyPr/>
            <a:lstStyle/>
            <a:p>
              <a:pPr eaLnBrk="0" latinLnBrk="0" hangingPunct="0"/>
              <a:endParaRPr lang="en-US" sz="1200" b="1">
                <a:solidFill>
                  <a:schemeClr val="tx1"/>
                </a:solidFill>
                <a:latin typeface="Arial" charset="0"/>
              </a:endParaRPr>
            </a:p>
          </p:txBody>
        </p:sp>
        <p:sp>
          <p:nvSpPr>
            <p:cNvPr id="5139" name="Oval 8"/>
            <p:cNvSpPr>
              <a:spLocks noChangeArrowheads="1"/>
            </p:cNvSpPr>
            <p:nvPr/>
          </p:nvSpPr>
          <p:spPr bwMode="auto">
            <a:xfrm>
              <a:off x="1447800" y="2057400"/>
              <a:ext cx="609600" cy="533400"/>
            </a:xfrm>
            <a:prstGeom prst="ellipse">
              <a:avLst/>
            </a:prstGeom>
            <a:noFill/>
            <a:ln w="25400" algn="ctr">
              <a:solidFill>
                <a:srgbClr val="FF0000"/>
              </a:solidFill>
              <a:round/>
              <a:headEnd type="none" w="sm" len="sm"/>
              <a:tailEnd type="none" w="sm" len="sm"/>
            </a:ln>
          </p:spPr>
          <p:txBody>
            <a:bodyPr/>
            <a:lstStyle/>
            <a:p>
              <a:pPr eaLnBrk="0" latinLnBrk="0" hangingPunct="0"/>
              <a:endParaRPr lang="en-US" sz="1200" b="1">
                <a:solidFill>
                  <a:schemeClr val="tx1"/>
                </a:solidFill>
                <a:latin typeface="Arial" charset="0"/>
              </a:endParaRPr>
            </a:p>
          </p:txBody>
        </p:sp>
        <p:sp>
          <p:nvSpPr>
            <p:cNvPr id="5140" name="Oval 9"/>
            <p:cNvSpPr>
              <a:spLocks noChangeArrowheads="1"/>
            </p:cNvSpPr>
            <p:nvPr/>
          </p:nvSpPr>
          <p:spPr bwMode="auto">
            <a:xfrm>
              <a:off x="1295400" y="1981200"/>
              <a:ext cx="990600" cy="762000"/>
            </a:xfrm>
            <a:prstGeom prst="ellipse">
              <a:avLst/>
            </a:prstGeom>
            <a:noFill/>
            <a:ln w="25400" algn="ctr">
              <a:solidFill>
                <a:srgbClr val="FF0000"/>
              </a:solidFill>
              <a:round/>
              <a:headEnd type="none" w="sm" len="sm"/>
              <a:tailEnd type="none" w="sm" len="sm"/>
            </a:ln>
          </p:spPr>
          <p:txBody>
            <a:bodyPr/>
            <a:lstStyle/>
            <a:p>
              <a:pPr eaLnBrk="0" latinLnBrk="0" hangingPunct="0"/>
              <a:endParaRPr lang="en-US" sz="1200" b="1">
                <a:solidFill>
                  <a:schemeClr val="tx1"/>
                </a:solidFill>
                <a:latin typeface="Arial" charset="0"/>
              </a:endParaRPr>
            </a:p>
          </p:txBody>
        </p:sp>
        <p:sp>
          <p:nvSpPr>
            <p:cNvPr id="5141" name="Oval 10"/>
            <p:cNvSpPr>
              <a:spLocks noChangeArrowheads="1"/>
            </p:cNvSpPr>
            <p:nvPr/>
          </p:nvSpPr>
          <p:spPr bwMode="auto">
            <a:xfrm>
              <a:off x="1066800" y="1828800"/>
              <a:ext cx="1447800" cy="1295400"/>
            </a:xfrm>
            <a:prstGeom prst="ellipse">
              <a:avLst/>
            </a:prstGeom>
            <a:noFill/>
            <a:ln w="25400" algn="ctr">
              <a:solidFill>
                <a:srgbClr val="FF0000"/>
              </a:solidFill>
              <a:round/>
              <a:headEnd type="none" w="sm" len="sm"/>
              <a:tailEnd type="none" w="sm" len="sm"/>
            </a:ln>
          </p:spPr>
          <p:txBody>
            <a:bodyPr/>
            <a:lstStyle/>
            <a:p>
              <a:pPr eaLnBrk="0" latinLnBrk="0" hangingPunct="0"/>
              <a:endParaRPr lang="en-US" sz="1200" b="1">
                <a:solidFill>
                  <a:schemeClr val="tx1"/>
                </a:solidFill>
                <a:latin typeface="Arial" charset="0"/>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a:lstStyle/>
          <a:p>
            <a:r>
              <a:rPr lang="en-US" altLang="ja-JP" smtClean="0"/>
              <a:t>Use Case 1: Scenario Description</a:t>
            </a:r>
            <a:endParaRPr lang="zh-CN" altLang="en-US" smtClean="0"/>
          </a:p>
        </p:txBody>
      </p:sp>
      <p:sp>
        <p:nvSpPr>
          <p:cNvPr id="6147" name="内容占位符 2"/>
          <p:cNvSpPr>
            <a:spLocks noGrp="1"/>
          </p:cNvSpPr>
          <p:nvPr>
            <p:ph idx="1"/>
          </p:nvPr>
        </p:nvSpPr>
        <p:spPr/>
        <p:txBody>
          <a:bodyPr/>
          <a:lstStyle/>
          <a:p>
            <a:r>
              <a:rPr lang="en-US" altLang="zh-CN" dirty="0" smtClean="0"/>
              <a:t>Traffic Information Distribution</a:t>
            </a:r>
          </a:p>
          <a:p>
            <a:pPr lvl="1"/>
            <a:r>
              <a:rPr lang="en-US" altLang="zh-CN" dirty="0" smtClean="0"/>
              <a:t>When you are driving along the road, you can receive traffic information being broadcast by the APs deployed beside the road. </a:t>
            </a:r>
          </a:p>
          <a:p>
            <a:pPr lvl="1"/>
            <a:r>
              <a:rPr lang="en-US" altLang="zh-CN" dirty="0" smtClean="0"/>
              <a:t>This information can be local traffic information (e.g. road closures), and can be combined with GPS information to make better navigation.</a:t>
            </a:r>
          </a:p>
          <a:p>
            <a:pPr lvl="1"/>
            <a:r>
              <a:rPr lang="en-US" altLang="zh-CN" dirty="0" smtClean="0"/>
              <a:t>In addition, the APs can broadcast promotions from local businesses.</a:t>
            </a:r>
          </a:p>
          <a:p>
            <a:pPr lvl="1"/>
            <a:r>
              <a:rPr lang="en-US" altLang="zh-CN" dirty="0" smtClean="0"/>
              <a:t>An STA can also request specific info like gas stations, mechanic shops, or restaurants in the neighborhood. We envision that only small amount of data is exchanged between AP and STA in </a:t>
            </a:r>
            <a:r>
              <a:rPr lang="en-US" altLang="zh-CN" dirty="0" err="1" smtClean="0"/>
              <a:t>unicast</a:t>
            </a:r>
            <a:r>
              <a:rPr lang="en-US" altLang="zh-CN" dirty="0" smtClean="0"/>
              <a:t> mode.</a:t>
            </a:r>
          </a:p>
        </p:txBody>
      </p:sp>
      <p:sp>
        <p:nvSpPr>
          <p:cNvPr id="6148" name="灯片编号占位符 3"/>
          <p:cNvSpPr>
            <a:spLocks noGrp="1"/>
          </p:cNvSpPr>
          <p:nvPr>
            <p:ph type="sldNum" sz="quarter" idx="10"/>
          </p:nvPr>
        </p:nvSpPr>
        <p:spPr>
          <a:noFill/>
        </p:spPr>
        <p:txBody>
          <a:bodyPr/>
          <a:lstStyle/>
          <a:p>
            <a:r>
              <a:rPr lang="en-US" altLang="ja-JP"/>
              <a:t>Slide </a:t>
            </a:r>
            <a:fld id="{2F7A46AB-753E-4A8F-9568-3444DE24FD63}" type="slidenum">
              <a:rPr lang="en-US" altLang="ja-JP"/>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r>
              <a:rPr lang="en-US" altLang="ja-JP"/>
              <a:t>Slide </a:t>
            </a:r>
            <a:fld id="{3B7FAD8A-0EF4-473B-BCE4-74F58DFFE21A}" type="slidenum">
              <a:rPr lang="en-US" altLang="ja-JP"/>
              <a:pPr/>
              <a:t>6</a:t>
            </a:fld>
            <a:endParaRPr lang="en-US" altLang="ja-JP"/>
          </a:p>
        </p:txBody>
      </p:sp>
      <p:sp>
        <p:nvSpPr>
          <p:cNvPr id="7171" name="Rectangle 59"/>
          <p:cNvSpPr>
            <a:spLocks noGrp="1" noChangeArrowheads="1"/>
          </p:cNvSpPr>
          <p:nvPr>
            <p:ph type="title"/>
          </p:nvPr>
        </p:nvSpPr>
        <p:spPr/>
        <p:txBody>
          <a:bodyPr/>
          <a:lstStyle/>
          <a:p>
            <a:r>
              <a:rPr lang="en-US" altLang="zh-CN" sz="2400" dirty="0" smtClean="0"/>
              <a:t>Traffic Information Distribution</a:t>
            </a:r>
            <a:r>
              <a:rPr lang="en-US" altLang="ja-JP" sz="2400" dirty="0" smtClean="0"/>
              <a:t>: Requirements</a:t>
            </a:r>
          </a:p>
        </p:txBody>
      </p:sp>
      <p:graphicFrame>
        <p:nvGraphicFramePr>
          <p:cNvPr id="8264" name="Group 72"/>
          <p:cNvGraphicFramePr>
            <a:graphicFrameLocks noGrp="1"/>
          </p:cNvGraphicFramePr>
          <p:nvPr>
            <p:ph idx="1"/>
          </p:nvPr>
        </p:nvGraphicFramePr>
        <p:xfrm>
          <a:off x="685800" y="1447800"/>
          <a:ext cx="7772400" cy="4973959"/>
        </p:xfrm>
        <a:graphic>
          <a:graphicData uri="http://schemas.openxmlformats.org/drawingml/2006/table">
            <a:tbl>
              <a:tblPr/>
              <a:tblGrid>
                <a:gridCol w="622300"/>
                <a:gridCol w="2959100"/>
                <a:gridCol w="41910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52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Urban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2-way (Multicast/Broadcast/</a:t>
                      </a:r>
                      <a:r>
                        <a:rPr kumimoji="1" lang="en-US" altLang="ja-JP" sz="1600" b="1" i="0" u="none" strike="noStrike" cap="none" normalizeH="0" baseline="0" dirty="0" err="1" smtClean="0">
                          <a:ln>
                            <a:noFill/>
                          </a:ln>
                          <a:solidFill>
                            <a:schemeClr val="tx1"/>
                          </a:solidFill>
                          <a:effectLst/>
                          <a:latin typeface="Times New Roman" pitchFamily="18" charset="0"/>
                          <a:ea typeface="ＭＳ Ｐゴシック" pitchFamily="34" charset="-128"/>
                        </a:rPr>
                        <a:t>Unicast</a:t>
                      </a: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 Traffic &amp; Ads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&lt;20Mbps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Low</a:t>
                      </a:r>
                      <a:r>
                        <a:rPr kumimoji="1" lang="en-US" altLang="ja-JP" sz="1600" b="0" i="0" u="none" strike="noStrike" cap="none" normalizeH="0" baseline="0" dirty="0" smtClean="0">
                          <a:ln>
                            <a:noFill/>
                          </a:ln>
                          <a:solidFill>
                            <a:schemeClr val="tx1"/>
                          </a:solidFill>
                          <a:effectLst/>
                          <a:latin typeface="Times New Roman" pitchFamily="18" charset="0"/>
                          <a:ea typeface="ＭＳ Ｐゴシック" pitchFamily="34" charset="-128"/>
                        </a:rPr>
                        <a:t>/</a:t>
                      </a:r>
                      <a:r>
                        <a:rPr kumimoji="1" lang="en-US" altLang="ja-JP" sz="1600" b="0" i="1" u="none" strike="noStrike" cap="none" normalizeH="0" baseline="0" dirty="0" smtClean="0">
                          <a:ln>
                            <a:noFill/>
                          </a:ln>
                          <a:solidFill>
                            <a:schemeClr val="tx1"/>
                          </a:solidFill>
                          <a:effectLst/>
                          <a:latin typeface="Times New Roman" pitchFamily="18" charset="0"/>
                          <a:ea typeface="ＭＳ Ｐゴシック" pitchFamily="34" charset="-128"/>
                        </a:rPr>
                        <a:t>Medium</a:t>
                      </a:r>
                      <a:endParaRPr kumimoji="1" lang="en-US" altLang="ja-JP" sz="1600" b="0" i="1" u="none" strike="noStrike" cap="none" normalizeH="0" baseline="0" dirty="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Burst/Periodic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Medium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STA: 200,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STA: Mobile/Stationary,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1m,..,2m, AP: 2m,..,20m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Mobile Device, 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灯片编号占位符 3"/>
          <p:cNvSpPr>
            <a:spLocks noGrp="1"/>
          </p:cNvSpPr>
          <p:nvPr>
            <p:ph type="sldNum" sz="quarter" idx="10"/>
          </p:nvPr>
        </p:nvSpPr>
        <p:spPr>
          <a:noFill/>
        </p:spPr>
        <p:txBody>
          <a:bodyPr/>
          <a:lstStyle/>
          <a:p>
            <a:r>
              <a:rPr lang="en-US" altLang="ja-JP"/>
              <a:t>Slide </a:t>
            </a:r>
            <a:fld id="{F9B18174-4E18-44EB-A38D-8D17AE2D4B68}" type="slidenum">
              <a:rPr lang="en-US" altLang="ja-JP"/>
              <a:pPr/>
              <a:t>7</a:t>
            </a:fld>
            <a:endParaRPr lang="en-US" altLang="ja-JP"/>
          </a:p>
        </p:txBody>
      </p:sp>
      <p:sp>
        <p:nvSpPr>
          <p:cNvPr id="5" name="TextBox 4"/>
          <p:cNvSpPr txBox="1"/>
          <p:nvPr/>
        </p:nvSpPr>
        <p:spPr>
          <a:xfrm>
            <a:off x="2590800" y="2286000"/>
            <a:ext cx="3752950" cy="1015663"/>
          </a:xfrm>
          <a:prstGeom prst="rect">
            <a:avLst/>
          </a:prstGeom>
          <a:noFill/>
        </p:spPr>
        <p:txBody>
          <a:bodyPr wrap="none" rtlCol="0">
            <a:spAutoFit/>
          </a:bodyPr>
          <a:lstStyle/>
          <a:p>
            <a:r>
              <a:rPr lang="en-US" sz="6000" dirty="0" smtClean="0"/>
              <a:t>Thank you!</a:t>
            </a:r>
            <a:endParaRPr lang="en-US" sz="6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685800" y="1143000"/>
            <a:ext cx="7772400" cy="609600"/>
          </a:xfrm>
        </p:spPr>
        <p:txBody>
          <a:bodyPr/>
          <a:lstStyle/>
          <a:p>
            <a:r>
              <a:rPr lang="en-US" smtClean="0"/>
              <a:t>StrawPoll</a:t>
            </a:r>
          </a:p>
        </p:txBody>
      </p:sp>
      <p:sp>
        <p:nvSpPr>
          <p:cNvPr id="9219" name="灯片编号占位符 3"/>
          <p:cNvSpPr>
            <a:spLocks noGrp="1"/>
          </p:cNvSpPr>
          <p:nvPr>
            <p:ph type="sldNum" sz="quarter" idx="10"/>
          </p:nvPr>
        </p:nvSpPr>
        <p:spPr>
          <a:noFill/>
        </p:spPr>
        <p:txBody>
          <a:bodyPr/>
          <a:lstStyle/>
          <a:p>
            <a:r>
              <a:rPr lang="en-US" altLang="ja-JP"/>
              <a:t>Slide </a:t>
            </a:r>
            <a:fld id="{0F7830E6-5423-4F38-B644-4C08134CD94F}" type="slidenum">
              <a:rPr lang="en-US" altLang="ja-JP"/>
              <a:pPr/>
              <a:t>8</a:t>
            </a:fld>
            <a:endParaRPr lang="en-US" altLang="ja-JP"/>
          </a:p>
        </p:txBody>
      </p:sp>
      <p:sp>
        <p:nvSpPr>
          <p:cNvPr id="6" name="内容占位符 2"/>
          <p:cNvSpPr txBox="1">
            <a:spLocks/>
          </p:cNvSpPr>
          <p:nvPr/>
        </p:nvSpPr>
        <p:spPr bwMode="auto">
          <a:xfrm>
            <a:off x="914400" y="2209800"/>
            <a:ext cx="7620000" cy="3200400"/>
          </a:xfrm>
          <a:prstGeom prst="rect">
            <a:avLst/>
          </a:prstGeom>
          <a:noFill/>
          <a:ln w="9525">
            <a:noFill/>
            <a:miter lim="800000"/>
            <a:headEnd/>
            <a:tailEnd/>
          </a:ln>
        </p:spPr>
        <p:txBody>
          <a:bodyPr lIns="92075" tIns="46038" rIns="92075" bIns="46038"/>
          <a:lstStyle/>
          <a:p>
            <a:pPr marL="342900" indent="-342900" eaLnBrk="0" latinLnBrk="0" hangingPunct="0">
              <a:spcBef>
                <a:spcPct val="20000"/>
              </a:spcBef>
              <a:buFontTx/>
              <a:buChar char="•"/>
            </a:pPr>
            <a:r>
              <a:rPr kumimoji="1" lang="en-US" altLang="zh-CN" sz="2400" b="1" dirty="0">
                <a:solidFill>
                  <a:schemeClr val="tx1"/>
                </a:solidFill>
              </a:rPr>
              <a:t>Add this traffic information </a:t>
            </a:r>
            <a:r>
              <a:rPr kumimoji="1" lang="en-US" altLang="zh-CN" sz="2400" b="1" dirty="0" smtClean="0">
                <a:solidFill>
                  <a:schemeClr val="tx1"/>
                </a:solidFill>
              </a:rPr>
              <a:t>d</a:t>
            </a:r>
            <a:r>
              <a:rPr kumimoji="1" lang="en-US" altLang="zh-CN" sz="2400" b="1" dirty="0" smtClean="0">
                <a:solidFill>
                  <a:schemeClr val="tx1"/>
                </a:solidFill>
              </a:rPr>
              <a:t>issemination </a:t>
            </a:r>
            <a:r>
              <a:rPr kumimoji="1" lang="en-US" altLang="zh-CN" sz="2400" b="1" dirty="0" smtClean="0">
                <a:solidFill>
                  <a:schemeClr val="tx1"/>
                </a:solidFill>
              </a:rPr>
              <a:t>use </a:t>
            </a:r>
            <a:r>
              <a:rPr kumimoji="1" lang="en-US" altLang="zh-CN" sz="2400" b="1" dirty="0">
                <a:solidFill>
                  <a:schemeClr val="tx1"/>
                </a:solidFill>
              </a:rPr>
              <a:t>case into the draft of the 802.11ah Use Case document</a:t>
            </a:r>
          </a:p>
          <a:p>
            <a:pPr marL="342900" indent="-342900" eaLnBrk="0" latinLnBrk="0" hangingPunct="0">
              <a:spcBef>
                <a:spcPct val="20000"/>
              </a:spcBef>
              <a:buFontTx/>
              <a:buChar char="•"/>
            </a:pPr>
            <a:endParaRPr kumimoji="1" lang="en-US" altLang="zh-CN" sz="2400" b="1" dirty="0">
              <a:solidFill>
                <a:schemeClr val="tx1"/>
              </a:solidFill>
            </a:endParaRPr>
          </a:p>
          <a:p>
            <a:pPr marL="342900" indent="-342900" eaLnBrk="0" latinLnBrk="0" hangingPunct="0">
              <a:spcBef>
                <a:spcPct val="20000"/>
              </a:spcBef>
              <a:buFontTx/>
              <a:buChar char="•"/>
            </a:pPr>
            <a:endParaRPr kumimoji="1" lang="en-US" altLang="zh-CN" sz="2400" b="1" dirty="0">
              <a:solidFill>
                <a:schemeClr val="tx1"/>
              </a:solidFill>
            </a:endParaRPr>
          </a:p>
          <a:p>
            <a:pPr marL="342900" indent="-342900" eaLnBrk="0" latinLnBrk="0" hangingPunct="0">
              <a:spcBef>
                <a:spcPct val="20000"/>
              </a:spcBef>
              <a:buFontTx/>
              <a:buChar char="•"/>
            </a:pPr>
            <a:r>
              <a:rPr kumimoji="1" lang="en-US" altLang="zh-CN" sz="2400" b="1" dirty="0">
                <a:solidFill>
                  <a:schemeClr val="tx1"/>
                </a:solidFill>
              </a:rPr>
              <a:t>Yes</a:t>
            </a:r>
          </a:p>
          <a:p>
            <a:pPr marL="342900" indent="-342900" eaLnBrk="0" latinLnBrk="0" hangingPunct="0">
              <a:spcBef>
                <a:spcPct val="20000"/>
              </a:spcBef>
              <a:buFontTx/>
              <a:buChar char="•"/>
            </a:pPr>
            <a:r>
              <a:rPr kumimoji="1" lang="en-US" altLang="zh-CN" sz="2400" b="1" dirty="0">
                <a:solidFill>
                  <a:schemeClr val="tx1"/>
                </a:solidFill>
              </a:rPr>
              <a:t>No</a:t>
            </a:r>
          </a:p>
          <a:p>
            <a:pPr marL="342900" indent="-342900" eaLnBrk="0" latinLnBrk="0" hangingPunct="0">
              <a:spcBef>
                <a:spcPct val="20000"/>
              </a:spcBef>
              <a:buFontTx/>
              <a:buChar char="•"/>
            </a:pPr>
            <a:r>
              <a:rPr kumimoji="1" lang="en-US" altLang="zh-CN" sz="2400" b="1" dirty="0">
                <a:solidFill>
                  <a:schemeClr val="tx1"/>
                </a:solidFill>
              </a:rPr>
              <a:t>Abstain </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36836</TotalTime>
  <Words>455</Words>
  <Application>Microsoft Office PowerPoint</Application>
  <PresentationFormat>全屏显示(4:3)</PresentationFormat>
  <Paragraphs>118</Paragraphs>
  <Slides>8</Slides>
  <Notes>1</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802-11-Submission</vt:lpstr>
      <vt:lpstr> Traffic Information Dissemination Use Case</vt:lpstr>
      <vt:lpstr>Objective</vt:lpstr>
      <vt:lpstr>About IEEE 802.11ah</vt:lpstr>
      <vt:lpstr>Use Case 1: Traffic Information Dissemination </vt:lpstr>
      <vt:lpstr>Use Case 1: Scenario Description</vt:lpstr>
      <vt:lpstr>Traffic Information Distribution: Requirements</vt:lpstr>
      <vt:lpstr>幻灯片 7</vt:lpstr>
      <vt:lpstr>StrawPoll</vt:lpstr>
    </vt:vector>
  </TitlesOfParts>
  <Company>NEC Communication Systems,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Submission</dc:title>
  <dc:creator>Fang Ping</dc:creator>
  <cp:lastModifiedBy>Fang Ping</cp:lastModifiedBy>
  <cp:revision>1001</cp:revision>
  <cp:lastPrinted>1998-02-10T13:28:06Z</cp:lastPrinted>
  <dcterms:created xsi:type="dcterms:W3CDTF">2007-11-09T04:49:36Z</dcterms:created>
  <dcterms:modified xsi:type="dcterms:W3CDTF">2011-05-10T18:43:29Z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(2)rQCBz+WA01FBHBUVLhkPXy2R3zBihuplJ9hyRdjTw7RI7HlJgKYZ3jDbQJguQadUKRkqoNFj
DZmKIyPmtfc+DfIIGsIHnAv/+FY22P+W9RcVcx7mwlxMmiG2hvNxSyEUl34Z00uzwbF7CXto
ab4mxNH9bpouDlwLL+Xs2SlLTh/JWT8HK4iEHyxJ3ve7HYKG1m2RRpFkv8dq7fp7D2VEOy04
xqi8dyClDoDRXvG8+MjzY</vt:lpwstr>
  </property>
  <property fmtid="{D5CDD505-2E9C-101B-9397-08002B2CF9AE}" pid="3" name="_ms_pID_7253431">
    <vt:lpwstr>m1hZYONJP3uK8OwrFBNrNoRVJP5N9ki50h//sriVLw3UleOJqkn
EUV44rGTnFQkADONTf+RCbR78erdr/ytUlAKS55PE+QCurMpkEuO59pav+MgXsJAVffcWjCe
m2gBi4mZ7Vg2OZGVJsnGlprh</vt:lpwstr>
  </property>
  <property fmtid="{D5CDD505-2E9C-101B-9397-08002B2CF9AE}" pid="4" name="sflag">
    <vt:lpwstr>1304982305</vt:lpwstr>
  </property>
</Properties>
</file>