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25" r:id="rId36"/>
    <p:sldId id="330" r:id="rId37"/>
    <p:sldId id="329" r:id="rId38"/>
    <p:sldId id="335" r:id="rId39"/>
    <p:sldId id="336" r:id="rId40"/>
    <p:sldId id="331" r:id="rId41"/>
    <p:sldId id="313" r:id="rId42"/>
    <p:sldId id="337" r:id="rId43"/>
    <p:sldId id="338" r:id="rId44"/>
    <p:sldId id="339" r:id="rId45"/>
    <p:sldId id="340" r:id="rId46"/>
    <p:sldId id="341" r:id="rId47"/>
    <p:sldId id="342" r:id="rId48"/>
    <p:sldId id="343" r:id="rId4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  <a:endParaRPr lang="en-US" dirty="0" smtClean="0"/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</a:t>
            </a:r>
            <a:r>
              <a:rPr lang="en-US" dirty="0" smtClean="0"/>
              <a:t>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  <a:endParaRPr lang="en-US" smtClean="0"/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  <a:endParaRPr lang="en-US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10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10:</a:t>
            </a:r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  <a:endParaRPr lang="en-US" dirty="0" smtClean="0"/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Cases 10.0 = typical AP separation = 7 m</a:t>
            </a:r>
          </a:p>
          <a:p>
            <a:pPr lvl="2"/>
            <a:r>
              <a:rPr lang="en-US" dirty="0" smtClean="0"/>
              <a:t>Cases 10.1 = typical AP separation = 11 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10.0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0418" name="Picture 2" descr="Z:\projects\ns_data\mfischer\s_430_2011_05_05_10_35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10.0</a:t>
            </a:r>
            <a:br>
              <a:rPr lang="en-US" dirty="0" smtClean="0"/>
            </a:br>
            <a:r>
              <a:rPr lang="en-US" dirty="0" smtClean="0"/>
              <a:t>20 randomized cases </a:t>
            </a:r>
            <a:r>
              <a:rPr lang="en-US" dirty="0" smtClean="0"/>
              <a:t>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9394" name="Picture 2" descr="Z:\projects\ns_data\mfischer\s_430_2011_05_05_10_45_12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10.1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Z:\projects\ns_data\mfischer\s_430_2011_05_06_06_40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10.1</a:t>
            </a:r>
            <a:br>
              <a:rPr lang="en-US" dirty="0" smtClean="0"/>
            </a:br>
            <a:r>
              <a:rPr lang="en-US" dirty="0" smtClean="0"/>
              <a:t>20 randomized cases </a:t>
            </a:r>
            <a:r>
              <a:rPr lang="en-US" dirty="0" smtClean="0"/>
              <a:t>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5538" name="Picture 2" descr="Z:\projects\ns_data\mfischer\s_430_2011_05_06_06_40_54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6322" name="Picture 2" descr="Z:\projects\ns_data\mfischer\s_430_A23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7346" name="Picture 2" descr="Z:\projects\ns_data\mfischer\s_430_A23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8370" name="Picture 2" descr="Z:\projects\ns_data\mfischer\s_430_A23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2466" name="Picture 2" descr="Z:\projects\ns_data\mfischer\s_430_A0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3490" name="Picture 2" descr="Z:\projects\ns_data\mfischer\s_430_A0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4514" name="Picture 2" descr="Z:\projects\ns_data\mfischer\s_430_A0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  <a:endParaRPr lang="en-US" dirty="0" smtClean="0"/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3743</TotalTime>
  <Words>1619</Words>
  <Application>Microsoft Office PowerPoint</Application>
  <PresentationFormat>On-screen Show (4:3)</PresentationFormat>
  <Paragraphs>323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Times New Roman</vt:lpstr>
      <vt:lpstr>802-11-Submission</vt:lpstr>
      <vt:lpstr>Microsoft Office Word 97 - 2003 Document</vt:lpstr>
      <vt:lpstr>Microsoft Office Word 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10</vt:lpstr>
      <vt:lpstr>MAC Sim Results Case 10.0 20 randomized cases</vt:lpstr>
      <vt:lpstr>MAC Sim Results Case 10.0 20 randomized cases averaged</vt:lpstr>
      <vt:lpstr>MAC Sim Results Case 10.1 20 randomized cases</vt:lpstr>
      <vt:lpstr>MAC Sim Results Case 10.1 20 randomized cases averaged</vt:lpstr>
      <vt:lpstr>Simulation Conclusions</vt:lpstr>
      <vt:lpstr>References</vt:lpstr>
      <vt:lpstr>Appendix</vt:lpstr>
      <vt:lpstr>MAC Sim Topography Case 10.0-0</vt:lpstr>
      <vt:lpstr>MAC Sim Topography Case 10.0-16</vt:lpstr>
      <vt:lpstr>MAC Sim Topography Case 10.0-17</vt:lpstr>
      <vt:lpstr>MAC Sim Topography Case 10.1-0</vt:lpstr>
      <vt:lpstr>MAC Sim Topography Case 10.1-16</vt:lpstr>
      <vt:lpstr>MAC Sim Topography Case 10.1-17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39</cp:revision>
  <cp:lastPrinted>1998-02-10T13:28:06Z</cp:lastPrinted>
  <dcterms:created xsi:type="dcterms:W3CDTF">2011-05-03T23:37:34Z</dcterms:created>
  <dcterms:modified xsi:type="dcterms:W3CDTF">2011-05-06T14:01:01Z</dcterms:modified>
</cp:coreProperties>
</file>