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9" r:id="rId2"/>
    <p:sldId id="270" r:id="rId3"/>
    <p:sldId id="275" r:id="rId4"/>
    <p:sldId id="277" r:id="rId5"/>
    <p:sldId id="278" r:id="rId6"/>
    <p:sldId id="271" r:id="rId7"/>
    <p:sldId id="27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C84"/>
    <a:srgbClr val="EFE6A8"/>
    <a:srgbClr val="6A2A09"/>
    <a:srgbClr val="EFC59E"/>
    <a:srgbClr val="A40314"/>
    <a:srgbClr val="7BFF8D"/>
    <a:srgbClr val="FFF463"/>
    <a:srgbClr val="F6C1A0"/>
    <a:srgbClr val="30CC29"/>
    <a:srgbClr val="AC73CC"/>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altLang="ja-JP" smtClean="0"/>
              <a:t>doc.: IEEE 802.11-y11/0140r0</a:t>
            </a:r>
            <a:endParaRPr lang="en-US" altLang="ja-JP"/>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de-DE" altLang="ja-JP" smtClean="0"/>
              <a:t>Marc Emmelmann, Fraunhofer Fokus</a:t>
            </a:r>
            <a:endParaRPr lang="en-US" altLang="ja-JP"/>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de-DE" altLang="ja-JP" smtClean="0"/>
              <a:t>doc.: IEEE 802.11-y11/0140r0</a:t>
            </a:r>
            <a:endParaRPr lang="en-US" altLang="ja-JP"/>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de-DE" altLang="ja-JP" smtClean="0"/>
              <a:t>Jan 2011</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de-DE" altLang="ja-JP" smtClean="0"/>
              <a:t>Marc Emmelmann, Fraunhofer Fokus</a:t>
            </a:r>
            <a:endParaRPr lang="en-US" altLang="ja-JP"/>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endParaRPr lang="en-US"/>
          </a:p>
        </p:txBody>
      </p:sp>
      <p:sp>
        <p:nvSpPr>
          <p:cNvPr id="7" name="Foliennummernplatzhalter 6"/>
          <p:cNvSpPr>
            <a:spLocks noGrp="1"/>
          </p:cNvSpPr>
          <p:nvPr>
            <p:ph type="sldNum" sz="quarter" idx="13"/>
          </p:nvPr>
        </p:nvSpPr>
        <p:spPr/>
        <p:txBody>
          <a:bodyPr/>
          <a:lstStyle/>
          <a:p>
            <a:r>
              <a:rPr lang="en-US" altLang="ja-JP" smtClean="0"/>
              <a:t>Page </a:t>
            </a:r>
            <a:fld id="{E910C18A-03BD-DE42-8C52-D363488395C2}" type="slidenum">
              <a:rPr lang="en-US" altLang="ja-JP" smtClean="0"/>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7" name="슬라이드 번호 개체 틀 6"/>
          <p:cNvSpPr>
            <a:spLocks noGrp="1"/>
          </p:cNvSpPr>
          <p:nvPr>
            <p:ph type="sldNum" sz="quarter" idx="13"/>
          </p:nvPr>
        </p:nvSpPr>
        <p:spPr/>
        <p:txBody>
          <a:bodyPr/>
          <a:lstStyle/>
          <a:p>
            <a:r>
              <a:rPr lang="en-US" altLang="ja-JP" smtClean="0"/>
              <a:t>Page </a:t>
            </a:r>
            <a:fld id="{E910C18A-03BD-DE42-8C52-D363488395C2}"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7" name="슬라이드 번호 개체 틀 6"/>
          <p:cNvSpPr>
            <a:spLocks noGrp="1"/>
          </p:cNvSpPr>
          <p:nvPr>
            <p:ph type="sldNum" sz="quarter" idx="13"/>
          </p:nvPr>
        </p:nvSpPr>
        <p:spPr/>
        <p:txBody>
          <a:bodyPr/>
          <a:lstStyle/>
          <a:p>
            <a:r>
              <a:rPr lang="en-US" altLang="ja-JP" smtClean="0"/>
              <a:t>Page </a:t>
            </a:r>
            <a:fld id="{E910C18A-03BD-DE42-8C52-D363488395C2}" type="slidenum">
              <a:rPr lang="en-US" altLang="ja-JP" smtClean="0"/>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7" name="슬라이드 번호 개체 틀 6"/>
          <p:cNvSpPr>
            <a:spLocks noGrp="1"/>
          </p:cNvSpPr>
          <p:nvPr>
            <p:ph type="sldNum" sz="quarter" idx="13"/>
          </p:nvPr>
        </p:nvSpPr>
        <p:spPr/>
        <p:txBody>
          <a:bodyPr/>
          <a:lstStyle/>
          <a:p>
            <a:r>
              <a:rPr lang="en-US" altLang="ja-JP" smtClean="0"/>
              <a:t>Page </a:t>
            </a:r>
            <a:fld id="{E910C18A-03BD-DE42-8C52-D363488395C2}" type="slidenum">
              <a:rPr lang="en-US" altLang="ja-JP" smtClean="0"/>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7" name="슬라이드 번호 개체 틀 6"/>
          <p:cNvSpPr>
            <a:spLocks noGrp="1"/>
          </p:cNvSpPr>
          <p:nvPr>
            <p:ph type="sldNum" sz="quarter" idx="13"/>
          </p:nvPr>
        </p:nvSpPr>
        <p:spPr/>
        <p:txBody>
          <a:bodyPr/>
          <a:lstStyle/>
          <a:p>
            <a:r>
              <a:rPr lang="en-US" altLang="ja-JP" smtClean="0"/>
              <a:t>Page </a:t>
            </a:r>
            <a:fld id="{E910C18A-03BD-DE42-8C52-D363488395C2}" type="slidenum">
              <a:rPr lang="en-US" altLang="ja-JP" smtClean="0"/>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7" name="슬라이드 번호 개체 틀 6"/>
          <p:cNvSpPr>
            <a:spLocks noGrp="1"/>
          </p:cNvSpPr>
          <p:nvPr>
            <p:ph type="sldNum" sz="quarter" idx="13"/>
          </p:nvPr>
        </p:nvSpPr>
        <p:spPr/>
        <p:txBody>
          <a:bodyPr/>
          <a:lstStyle/>
          <a:p>
            <a:r>
              <a:rPr lang="en-US" altLang="ja-JP" smtClean="0"/>
              <a:t>Page </a:t>
            </a:r>
            <a:fld id="{E910C18A-03BD-DE42-8C52-D363488395C2}" type="slidenum">
              <a:rPr lang="en-US" altLang="ja-JP" smtClean="0"/>
              <a:pPr/>
              <a:t>7</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ko-KR" smtClean="0"/>
              <a:t>May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ko-KR" smtClean="0"/>
              <a:t>May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ko-KR" smtClean="0"/>
              <a:t>May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ko-KR" smtClean="0"/>
              <a:t>May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ko-KR" smtClean="0"/>
              <a:t>May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ko-KR" smtClean="0"/>
              <a:t>May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ko-KR" smtClean="0"/>
              <a:t>May 2011</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ko-KR" smtClean="0"/>
              <a:t>May 2011</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ko-KR" smtClean="0"/>
              <a:t>May 2011</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ko-KR" smtClean="0"/>
              <a:t>May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ko-KR" smtClean="0"/>
              <a:t>May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de-DE" altLang="ja-JP" smtClean="0"/>
              <a:t>Jihyun Lee, LG Electronics</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ko-KR" smtClean="0"/>
              <a:t>May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de-DE" altLang="ja-JP" smtClean="0"/>
              <a:t>Jihyun Lee, LG Electronics</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a:t>
            </a:r>
            <a:r>
              <a:rPr lang="en-US" altLang="ja-JP" sz="1800" b="1" dirty="0" smtClean="0"/>
              <a:t>802.11-11/0169r0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p:txBody>
          <a:bodyPr/>
          <a:lstStyle/>
          <a:p>
            <a:r>
              <a:rPr lang="en-US" altLang="ko-KR" dirty="0" smtClean="0"/>
              <a:t>May 2011</a:t>
            </a:r>
            <a:endParaRPr lang="en-US" altLang="ja-JP" dirty="0"/>
          </a:p>
        </p:txBody>
      </p:sp>
      <p:sp>
        <p:nvSpPr>
          <p:cNvPr id="7" name="フッター プレースホルダ 4"/>
          <p:cNvSpPr>
            <a:spLocks noGrp="1"/>
          </p:cNvSpPr>
          <p:nvPr>
            <p:ph type="ftr" sz="quarter" idx="11"/>
          </p:nvPr>
        </p:nvSpPr>
        <p:spPr/>
        <p:txBody>
          <a:bodyPr/>
          <a:lstStyle/>
          <a:p>
            <a:r>
              <a:rPr lang="de-DE" altLang="ja-JP" smtClean="0"/>
              <a:t>Jihyun Lee, LG Electronics</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ko-KR" dirty="0" smtClean="0"/>
              <a:t>Use Case: Network Mobility</a:t>
            </a:r>
            <a:endParaRPr lang="en-US" altLang="ja-JP" dirty="0"/>
          </a:p>
        </p:txBody>
      </p:sp>
      <p:sp>
        <p:nvSpPr>
          <p:cNvPr id="30726" name="Rectangle 6"/>
          <p:cNvSpPr>
            <a:spLocks noGrp="1" noChangeArrowheads="1"/>
          </p:cNvSpPr>
          <p:nvPr>
            <p:ph type="body" idx="1"/>
          </p:nvPr>
        </p:nvSpPr>
        <p:spPr>
          <a:xfrm>
            <a:off x="685800" y="1676400"/>
            <a:ext cx="7772400" cy="381000"/>
          </a:xfrm>
          <a:noFill/>
          <a:ln/>
        </p:spPr>
        <p:txBody>
          <a:bodyPr/>
          <a:lstStyle/>
          <a:p>
            <a:pPr algn="ctr">
              <a:buFontTx/>
              <a:buNone/>
            </a:pPr>
            <a:r>
              <a:rPr lang="en-US" altLang="ja-JP" sz="2000" dirty="0"/>
              <a:t>Date:</a:t>
            </a:r>
            <a:r>
              <a:rPr lang="en-US" altLang="ja-JP" sz="2000" b="0" dirty="0" smtClean="0"/>
              <a:t> 2011-05-02</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nvGraphicFramePr>
        <p:xfrm>
          <a:off x="609600" y="2362200"/>
          <a:ext cx="7924800" cy="2428240"/>
        </p:xfrm>
        <a:graphic>
          <a:graphicData uri="http://schemas.openxmlformats.org/drawingml/2006/table">
            <a:tbl>
              <a:tblPr firstRow="1" bandRow="1">
                <a:tableStyleId>{5940675A-B579-460E-94D1-54222C63F5DA}</a:tableStyleId>
              </a:tblPr>
              <a:tblGrid>
                <a:gridCol w="1371600"/>
                <a:gridCol w="1447800"/>
                <a:gridCol w="1981200"/>
                <a:gridCol w="1371600"/>
                <a:gridCol w="1752600"/>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Jihyun Lee</a:t>
                      </a:r>
                      <a:endParaRPr kumimoji="1" lang="ja-JP" altLang="en-US" sz="1600" dirty="0"/>
                    </a:p>
                  </a:txBody>
                  <a:tcPr/>
                </a:tc>
                <a:tc>
                  <a:txBody>
                    <a:bodyPr/>
                    <a:lstStyle/>
                    <a:p>
                      <a:r>
                        <a:rPr kumimoji="1" lang="en-US" altLang="ja-JP" sz="1600" dirty="0" smtClean="0"/>
                        <a:t>LG Electronics</a:t>
                      </a:r>
                      <a:endParaRPr kumimoji="1" lang="ja-JP" altLang="en-US" sz="1600" dirty="0"/>
                    </a:p>
                  </a:txBody>
                  <a:tcPr/>
                </a:tc>
                <a:tc>
                  <a:txBody>
                    <a:bodyPr/>
                    <a:lstStyle/>
                    <a:p>
                      <a:r>
                        <a:rPr lang="en-US" sz="1600" dirty="0" smtClean="0">
                          <a:latin typeface="+mn-lt"/>
                          <a:ea typeface="맑은 고딕"/>
                        </a:rPr>
                        <a:t>LG R&amp;D Complex 533, Hogye-1dong, </a:t>
                      </a:r>
                      <a:r>
                        <a:rPr lang="en-US" sz="1600" dirty="0" err="1" smtClean="0">
                          <a:latin typeface="+mn-lt"/>
                          <a:ea typeface="맑은 고딕"/>
                        </a:rPr>
                        <a:t>Dongan-Gu</a:t>
                      </a:r>
                      <a:r>
                        <a:rPr lang="en-US" sz="1600" dirty="0" smtClean="0">
                          <a:latin typeface="+mn-lt"/>
                          <a:ea typeface="맑은 고딕"/>
                        </a:rPr>
                        <a:t>, Anyang, </a:t>
                      </a:r>
                      <a:r>
                        <a:rPr lang="en-US" sz="1600" dirty="0" err="1" smtClean="0">
                          <a:latin typeface="+mn-lt"/>
                          <a:ea typeface="맑은 고딕"/>
                        </a:rPr>
                        <a:t>Kyungki</a:t>
                      </a:r>
                      <a:r>
                        <a:rPr lang="en-US" sz="1600" dirty="0" smtClean="0">
                          <a:latin typeface="+mn-lt"/>
                          <a:ea typeface="맑은 고딕"/>
                        </a:rPr>
                        <a:t>, 431-749, Korea</a:t>
                      </a:r>
                      <a:endParaRPr kumimoji="1" lang="ja-JP" altLang="en-US" sz="1600" dirty="0"/>
                    </a:p>
                  </a:txBody>
                  <a:tcPr/>
                </a:tc>
                <a:tc>
                  <a:txBody>
                    <a:bodyPr/>
                    <a:lstStyle/>
                    <a:p>
                      <a:r>
                        <a:rPr kumimoji="1" lang="en-US" altLang="ja-JP" sz="1600" dirty="0" smtClean="0"/>
                        <a:t>+82-31-450-1860</a:t>
                      </a:r>
                      <a:endParaRPr kumimoji="1" lang="ja-JP" altLang="en-US" sz="1600" dirty="0"/>
                    </a:p>
                  </a:txBody>
                  <a:tcPr/>
                </a:tc>
                <a:tc>
                  <a:txBody>
                    <a:bodyPr/>
                    <a:lstStyle/>
                    <a:p>
                      <a:r>
                        <a:rPr kumimoji="1" lang="en-US" altLang="ja-JP" sz="1200" dirty="0" smtClean="0"/>
                        <a:t>Jihyun1220.lee@lge.com</a:t>
                      </a:r>
                      <a:endParaRPr kumimoji="1" lang="ja-JP" altLang="en-US" sz="1200" dirty="0"/>
                    </a:p>
                  </a:txBody>
                  <a:tcPr/>
                </a:tc>
              </a:tr>
              <a:tr h="350520">
                <a:tc>
                  <a:txBody>
                    <a:bodyPr/>
                    <a:lstStyle/>
                    <a:p>
                      <a:r>
                        <a:rPr kumimoji="1" lang="en-US" altLang="ja-JP" sz="1600" dirty="0" smtClean="0"/>
                        <a:t>Eunsun</a:t>
                      </a:r>
                      <a:r>
                        <a:rPr kumimoji="1" lang="en-US" altLang="ja-JP" sz="1600" baseline="0" dirty="0" smtClean="0"/>
                        <a:t> Kim</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r h="370840">
                <a:tc>
                  <a:txBody>
                    <a:bodyPr/>
                    <a:lstStyle/>
                    <a:p>
                      <a:r>
                        <a:rPr kumimoji="1" lang="en-US" altLang="ja-JP" sz="1600" dirty="0" smtClean="0"/>
                        <a:t>Yong</a:t>
                      </a:r>
                      <a:r>
                        <a:rPr kumimoji="1" lang="en-US" altLang="ja-JP" sz="1600" baseline="0" dirty="0" smtClean="0"/>
                        <a:t>ho Seok</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Abstract</a:t>
            </a:r>
            <a:endParaRPr lang="en-US" dirty="0"/>
          </a:p>
        </p:txBody>
      </p:sp>
      <p:sp>
        <p:nvSpPr>
          <p:cNvPr id="3" name="Inhaltsplatzhalter 2"/>
          <p:cNvSpPr>
            <a:spLocks noGrp="1"/>
          </p:cNvSpPr>
          <p:nvPr>
            <p:ph idx="1"/>
          </p:nvPr>
        </p:nvSpPr>
        <p:spPr/>
        <p:txBody>
          <a:bodyPr/>
          <a:lstStyle/>
          <a:p>
            <a:r>
              <a:rPr lang="en-US" altLang="ja-JP" dirty="0" smtClean="0"/>
              <a:t>This presentation shows an expected use case for </a:t>
            </a:r>
            <a:r>
              <a:rPr lang="en-US" altLang="ja-JP" dirty="0" err="1" smtClean="0"/>
              <a:t>TGai</a:t>
            </a:r>
            <a:endParaRPr lang="en-US" altLang="ja-JP" dirty="0" smtClean="0"/>
          </a:p>
          <a:p>
            <a:pPr>
              <a:buNone/>
            </a:pPr>
            <a:endParaRPr lang="en-US" altLang="ja-JP" dirty="0" smtClean="0"/>
          </a:p>
        </p:txBody>
      </p:sp>
      <p:sp>
        <p:nvSpPr>
          <p:cNvPr id="4" name="Datumsplatzhalter 3"/>
          <p:cNvSpPr>
            <a:spLocks noGrp="1"/>
          </p:cNvSpPr>
          <p:nvPr>
            <p:ph type="dt" sz="half" idx="10"/>
          </p:nvPr>
        </p:nvSpPr>
        <p:spPr/>
        <p:txBody>
          <a:bodyPr/>
          <a:lstStyle/>
          <a:p>
            <a:r>
              <a:rPr lang="en-US" altLang="ko-KR" smtClean="0"/>
              <a:t>May 2011</a:t>
            </a:r>
            <a:endParaRPr lang="en-US" altLang="ja-JP"/>
          </a:p>
        </p:txBody>
      </p:sp>
      <p:sp>
        <p:nvSpPr>
          <p:cNvPr id="5" name="Fußzeilenplatzhalter 4"/>
          <p:cNvSpPr>
            <a:spLocks noGrp="1"/>
          </p:cNvSpPr>
          <p:nvPr>
            <p:ph type="ftr" sz="quarter" idx="11"/>
          </p:nvPr>
        </p:nvSpPr>
        <p:spPr/>
        <p:txBody>
          <a:bodyPr/>
          <a:lstStyle/>
          <a:p>
            <a:r>
              <a:rPr lang="de-DE" altLang="ja-JP" dirty="0" smtClean="0"/>
              <a:t>Jihyun Lee, LG Electronics</a:t>
            </a:r>
            <a:endParaRPr lang="en-US" altLang="ja-JP"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Use case: transit</a:t>
            </a:r>
            <a:endParaRPr lang="ko-KR" altLang="en-US" dirty="0"/>
          </a:p>
        </p:txBody>
      </p:sp>
      <p:sp>
        <p:nvSpPr>
          <p:cNvPr id="3" name="내용 개체 틀 2"/>
          <p:cNvSpPr>
            <a:spLocks noGrp="1"/>
          </p:cNvSpPr>
          <p:nvPr>
            <p:ph idx="1"/>
          </p:nvPr>
        </p:nvSpPr>
        <p:spPr/>
        <p:txBody>
          <a:bodyPr/>
          <a:lstStyle/>
          <a:p>
            <a:r>
              <a:rPr lang="en-US" altLang="ko-KR" dirty="0" smtClean="0"/>
              <a:t>3.3.1 </a:t>
            </a:r>
            <a:r>
              <a:rPr lang="en-GB" dirty="0" smtClean="0"/>
              <a:t>Station arrival</a:t>
            </a:r>
          </a:p>
          <a:p>
            <a:pPr lvl="1"/>
            <a:r>
              <a:rPr lang="en-US" altLang="ko-KR" dirty="0" smtClean="0"/>
              <a:t>Link setup between passengers to AP at a station</a:t>
            </a:r>
          </a:p>
          <a:p>
            <a:pPr lvl="1"/>
            <a:r>
              <a:rPr lang="en-GB" dirty="0" smtClean="0"/>
              <a:t>A train with </a:t>
            </a:r>
            <a:r>
              <a:rPr lang="en-GB" b="1" dirty="0" smtClean="0"/>
              <a:t>no </a:t>
            </a:r>
            <a:r>
              <a:rPr lang="en-GB" b="1" dirty="0" err="1" smtClean="0"/>
              <a:t>Wifi</a:t>
            </a:r>
            <a:endParaRPr lang="en-US" altLang="ko-KR" dirty="0" smtClean="0"/>
          </a:p>
          <a:p>
            <a:r>
              <a:rPr lang="en-US" altLang="ko-KR" dirty="0" smtClean="0"/>
              <a:t>3.3.2 Passengers in-transit access</a:t>
            </a:r>
          </a:p>
          <a:p>
            <a:pPr lvl="1"/>
            <a:r>
              <a:rPr lang="en-US" altLang="ko-KR" dirty="0" smtClean="0"/>
              <a:t>Link setup between passengers to mobile AP</a:t>
            </a:r>
          </a:p>
          <a:p>
            <a:pPr lvl="1"/>
            <a:r>
              <a:rPr lang="en-US" altLang="ko-KR" dirty="0" smtClean="0"/>
              <a:t>Passengers to fixed AP is</a:t>
            </a:r>
            <a:r>
              <a:rPr lang="ko-KR" altLang="en-US" dirty="0" smtClean="0"/>
              <a:t> </a:t>
            </a:r>
            <a:r>
              <a:rPr lang="en-US" altLang="ko-KR" dirty="0" smtClean="0"/>
              <a:t>not considered</a:t>
            </a:r>
          </a:p>
          <a:p>
            <a:r>
              <a:rPr lang="en-US" altLang="ko-KR" dirty="0" smtClean="0"/>
              <a:t>3.3.5 </a:t>
            </a:r>
            <a:r>
              <a:rPr lang="en-GB" dirty="0" smtClean="0"/>
              <a:t>Dynamic transit operations</a:t>
            </a:r>
          </a:p>
          <a:p>
            <a:pPr lvl="1"/>
            <a:r>
              <a:rPr lang="en-US" altLang="ko-KR" dirty="0" smtClean="0"/>
              <a:t>Either passenger to fixed AP or mobile router to fixed AP</a:t>
            </a:r>
            <a:endParaRPr lang="ko-KR" altLang="en-US" dirty="0" smtClean="0"/>
          </a:p>
          <a:p>
            <a:pPr lvl="1"/>
            <a:r>
              <a:rPr lang="en-US" altLang="ko-KR" dirty="0" smtClean="0"/>
              <a:t>Train V2I Access</a:t>
            </a:r>
          </a:p>
          <a:p>
            <a:pPr lvl="2"/>
            <a:r>
              <a:rPr lang="en-US" altLang="ko-KR" dirty="0" smtClean="0"/>
              <a:t>Link setup between mobile router to infrastructure, e.g. AP on roadside</a:t>
            </a:r>
          </a:p>
        </p:txBody>
      </p:sp>
      <p:sp>
        <p:nvSpPr>
          <p:cNvPr id="4" name="날짜 개체 틀 3"/>
          <p:cNvSpPr>
            <a:spLocks noGrp="1"/>
          </p:cNvSpPr>
          <p:nvPr>
            <p:ph type="dt" sz="half" idx="10"/>
          </p:nvPr>
        </p:nvSpPr>
        <p:spPr/>
        <p:txBody>
          <a:bodyPr/>
          <a:lstStyle/>
          <a:p>
            <a:r>
              <a:rPr lang="en-US" altLang="ko-KR" smtClean="0"/>
              <a:t>May 2011</a:t>
            </a:r>
            <a:endParaRPr lang="en-US" altLang="ja-JP"/>
          </a:p>
        </p:txBody>
      </p:sp>
      <p:sp>
        <p:nvSpPr>
          <p:cNvPr id="5" name="바닥글 개체 틀 4"/>
          <p:cNvSpPr>
            <a:spLocks noGrp="1"/>
          </p:cNvSpPr>
          <p:nvPr>
            <p:ph type="ftr" sz="quarter" idx="11"/>
          </p:nvPr>
        </p:nvSpPr>
        <p:spPr/>
        <p:txBody>
          <a:bodyPr/>
          <a:lstStyle/>
          <a:p>
            <a:r>
              <a:rPr lang="de-DE" altLang="ja-JP" smtClean="0"/>
              <a:t>Jihyun Lee,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Use case: network mobility</a:t>
            </a:r>
            <a:endParaRPr lang="ko-KR" altLang="en-US" dirty="0"/>
          </a:p>
        </p:txBody>
      </p:sp>
      <p:sp>
        <p:nvSpPr>
          <p:cNvPr id="3" name="내용 개체 틀 2"/>
          <p:cNvSpPr>
            <a:spLocks noGrp="1"/>
          </p:cNvSpPr>
          <p:nvPr>
            <p:ph idx="1"/>
          </p:nvPr>
        </p:nvSpPr>
        <p:spPr/>
        <p:txBody>
          <a:bodyPr>
            <a:normAutofit fontScale="92500" lnSpcReduction="20000"/>
          </a:bodyPr>
          <a:lstStyle/>
          <a:p>
            <a:pPr lvl="0"/>
            <a:r>
              <a:rPr lang="en-US" altLang="ko-KR" dirty="0" smtClean="0">
                <a:solidFill>
                  <a:srgbClr val="000000"/>
                </a:solidFill>
              </a:rPr>
              <a:t>We suggest 3.3.5 to include “network mobility”</a:t>
            </a:r>
          </a:p>
          <a:p>
            <a:pPr lvl="1"/>
            <a:r>
              <a:rPr lang="en-US" altLang="ko-KR" dirty="0" smtClean="0">
                <a:solidFill>
                  <a:srgbClr val="000000"/>
                </a:solidFill>
              </a:rPr>
              <a:t>Which may include access to an AP from </a:t>
            </a:r>
          </a:p>
          <a:p>
            <a:pPr lvl="2"/>
            <a:r>
              <a:rPr lang="en-US" altLang="ko-KR" dirty="0" smtClean="0">
                <a:solidFill>
                  <a:srgbClr val="000000"/>
                </a:solidFill>
              </a:rPr>
              <a:t>Mobile AP(or router) on board</a:t>
            </a:r>
          </a:p>
          <a:p>
            <a:pPr lvl="2"/>
            <a:r>
              <a:rPr lang="en-US" altLang="ko-KR" dirty="0" smtClean="0">
                <a:solidFill>
                  <a:srgbClr val="000000"/>
                </a:solidFill>
              </a:rPr>
              <a:t>STAs on board/in transit</a:t>
            </a:r>
          </a:p>
          <a:p>
            <a:pPr lvl="2"/>
            <a:endParaRPr lang="en-US" altLang="ko-KR" dirty="0" smtClean="0">
              <a:solidFill>
                <a:srgbClr val="000000"/>
              </a:solidFill>
            </a:endParaRPr>
          </a:p>
          <a:p>
            <a:pPr lvl="1"/>
            <a:r>
              <a:rPr lang="en-US" altLang="ko-KR" dirty="0" smtClean="0"/>
              <a:t>None of transit use cases covers network mobility </a:t>
            </a:r>
          </a:p>
          <a:p>
            <a:pPr lvl="2"/>
            <a:r>
              <a:rPr lang="en-US" altLang="ko-KR" dirty="0" smtClean="0"/>
              <a:t>It is more likely that a train will provide </a:t>
            </a:r>
            <a:r>
              <a:rPr lang="en-US" altLang="ko-KR" dirty="0" err="1" smtClean="0"/>
              <a:t>Wi-fi</a:t>
            </a:r>
            <a:r>
              <a:rPr lang="en-US" altLang="ko-KR" dirty="0" smtClean="0"/>
              <a:t> connection to its passengers, equipped with mobile AP</a:t>
            </a:r>
          </a:p>
          <a:p>
            <a:pPr lvl="2"/>
            <a:r>
              <a:rPr lang="en-US" altLang="ko-KR" dirty="0" smtClean="0"/>
              <a:t>Link setup from mobile AP to fixed AP</a:t>
            </a:r>
          </a:p>
          <a:p>
            <a:pPr lvl="3"/>
            <a:r>
              <a:rPr lang="en-US" altLang="ko-KR" dirty="0" smtClean="0"/>
              <a:t>Backhaul link transition (e.g. 3G to WLAN handover or handover from another fixed AP roadside) </a:t>
            </a:r>
          </a:p>
          <a:p>
            <a:pPr lvl="3"/>
            <a:r>
              <a:rPr lang="en-US" altLang="ko-KR" dirty="0" smtClean="0"/>
              <a:t>No backhaul link to fixed AP (e.g. VOD storage update through WLAN)</a:t>
            </a:r>
          </a:p>
          <a:p>
            <a:pPr lvl="2"/>
            <a:r>
              <a:rPr lang="en-US" altLang="ko-KR" dirty="0" smtClean="0"/>
              <a:t>Unlike the other use cases, it may require a means to differentiate a link between a mobile AP and a fixed AP from the one between a non-AP STA and a fixed AP  </a:t>
            </a:r>
          </a:p>
          <a:p>
            <a:pPr lvl="1"/>
            <a:endParaRPr lang="en-US" altLang="ko-KR" dirty="0" smtClean="0"/>
          </a:p>
          <a:p>
            <a:pPr lvl="1"/>
            <a:endParaRPr lang="en-US" altLang="ko-KR" dirty="0" smtClean="0"/>
          </a:p>
          <a:p>
            <a:endParaRPr lang="ko-KR" altLang="en-US" dirty="0"/>
          </a:p>
        </p:txBody>
      </p:sp>
      <p:sp>
        <p:nvSpPr>
          <p:cNvPr id="4" name="날짜 개체 틀 3"/>
          <p:cNvSpPr>
            <a:spLocks noGrp="1"/>
          </p:cNvSpPr>
          <p:nvPr>
            <p:ph type="dt" sz="half" idx="10"/>
          </p:nvPr>
        </p:nvSpPr>
        <p:spPr/>
        <p:txBody>
          <a:bodyPr/>
          <a:lstStyle/>
          <a:p>
            <a:r>
              <a:rPr lang="en-US" altLang="ko-KR" smtClean="0"/>
              <a:t>May 2011</a:t>
            </a:r>
            <a:endParaRPr lang="en-US" altLang="ja-JP"/>
          </a:p>
        </p:txBody>
      </p:sp>
      <p:sp>
        <p:nvSpPr>
          <p:cNvPr id="5" name="바닥글 개체 틀 4"/>
          <p:cNvSpPr>
            <a:spLocks noGrp="1"/>
          </p:cNvSpPr>
          <p:nvPr>
            <p:ph type="ftr" sz="quarter" idx="11"/>
          </p:nvPr>
        </p:nvSpPr>
        <p:spPr/>
        <p:txBody>
          <a:bodyPr/>
          <a:lstStyle/>
          <a:p>
            <a:r>
              <a:rPr lang="de-DE" altLang="ja-JP" smtClean="0"/>
              <a:t>Jihyun Lee,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Use case: network mobility</a:t>
            </a:r>
            <a:endParaRPr lang="ko-KR" altLang="en-US" dirty="0"/>
          </a:p>
        </p:txBody>
      </p:sp>
      <p:sp>
        <p:nvSpPr>
          <p:cNvPr id="4" name="날짜 개체 틀 3"/>
          <p:cNvSpPr>
            <a:spLocks noGrp="1"/>
          </p:cNvSpPr>
          <p:nvPr>
            <p:ph type="dt" sz="half" idx="10"/>
          </p:nvPr>
        </p:nvSpPr>
        <p:spPr/>
        <p:txBody>
          <a:bodyPr/>
          <a:lstStyle/>
          <a:p>
            <a:r>
              <a:rPr lang="en-US" altLang="ko-KR" smtClean="0"/>
              <a:t>May 2011</a:t>
            </a:r>
            <a:endParaRPr lang="en-US" altLang="ja-JP"/>
          </a:p>
        </p:txBody>
      </p:sp>
      <p:sp>
        <p:nvSpPr>
          <p:cNvPr id="5" name="바닥글 개체 틀 4"/>
          <p:cNvSpPr>
            <a:spLocks noGrp="1"/>
          </p:cNvSpPr>
          <p:nvPr>
            <p:ph type="ftr" sz="quarter" idx="11"/>
          </p:nvPr>
        </p:nvSpPr>
        <p:spPr/>
        <p:txBody>
          <a:bodyPr/>
          <a:lstStyle/>
          <a:p>
            <a:r>
              <a:rPr lang="de-DE" altLang="ja-JP" smtClean="0"/>
              <a:t>Jihyun Lee,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5</a:t>
            </a:fld>
            <a:endParaRPr lang="en-US" altLang="ja-JP"/>
          </a:p>
        </p:txBody>
      </p:sp>
      <p:sp>
        <p:nvSpPr>
          <p:cNvPr id="7" name="직사각형 6"/>
          <p:cNvSpPr/>
          <p:nvPr/>
        </p:nvSpPr>
        <p:spPr bwMode="auto">
          <a:xfrm>
            <a:off x="762000" y="3581400"/>
            <a:ext cx="2209800" cy="129540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9" name="직사각형 28"/>
          <p:cNvSpPr/>
          <p:nvPr/>
        </p:nvSpPr>
        <p:spPr bwMode="auto">
          <a:xfrm>
            <a:off x="1143000" y="6248400"/>
            <a:ext cx="6629400" cy="22860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30" name="직사각형 29"/>
          <p:cNvSpPr/>
          <p:nvPr/>
        </p:nvSpPr>
        <p:spPr bwMode="auto">
          <a:xfrm>
            <a:off x="1143000" y="2057400"/>
            <a:ext cx="6629400" cy="22860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31" name="직사각형 30"/>
          <p:cNvSpPr/>
          <p:nvPr/>
        </p:nvSpPr>
        <p:spPr bwMode="auto">
          <a:xfrm>
            <a:off x="6019800" y="3581400"/>
            <a:ext cx="2209800" cy="129540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nvGrpSpPr>
          <p:cNvPr id="32" name="그룹 31"/>
          <p:cNvGrpSpPr/>
          <p:nvPr/>
        </p:nvGrpSpPr>
        <p:grpSpPr>
          <a:xfrm>
            <a:off x="2895600" y="3810000"/>
            <a:ext cx="457200" cy="599559"/>
            <a:chOff x="4169664" y="2861006"/>
            <a:chExt cx="283464" cy="786553"/>
          </a:xfrm>
        </p:grpSpPr>
        <p:sp>
          <p:nvSpPr>
            <p:cNvPr id="33" name="Rectangle 85"/>
            <p:cNvSpPr>
              <a:spLocks noChangeArrowheads="1"/>
            </p:cNvSpPr>
            <p:nvPr/>
          </p:nvSpPr>
          <p:spPr bwMode="auto">
            <a:xfrm>
              <a:off x="4237189" y="3167044"/>
              <a:ext cx="129423" cy="12664"/>
            </a:xfrm>
            <a:prstGeom prst="rect">
              <a:avLst/>
            </a:prstGeom>
            <a:solidFill>
              <a:srgbClr val="FFFF09"/>
            </a:solidFill>
            <a:ln w="9525">
              <a:noFill/>
              <a:miter lim="800000"/>
              <a:headEnd/>
              <a:tailEnd/>
            </a:ln>
          </p:spPr>
          <p:txBody>
            <a:bodyPr/>
            <a:lstStyle/>
            <a:p>
              <a:endParaRPr lang="ko-KR" altLang="en-US"/>
            </a:p>
          </p:txBody>
        </p:sp>
        <p:sp>
          <p:nvSpPr>
            <p:cNvPr id="34" name="Rectangle 84"/>
            <p:cNvSpPr>
              <a:spLocks noChangeArrowheads="1"/>
            </p:cNvSpPr>
            <p:nvPr/>
          </p:nvSpPr>
          <p:spPr bwMode="auto">
            <a:xfrm>
              <a:off x="4237189" y="3179708"/>
              <a:ext cx="129423" cy="13367"/>
            </a:xfrm>
            <a:prstGeom prst="rect">
              <a:avLst/>
            </a:prstGeom>
            <a:solidFill>
              <a:srgbClr val="FFFF3B"/>
            </a:solidFill>
            <a:ln w="9525">
              <a:noFill/>
              <a:miter lim="800000"/>
              <a:headEnd/>
              <a:tailEnd/>
            </a:ln>
          </p:spPr>
          <p:txBody>
            <a:bodyPr/>
            <a:lstStyle/>
            <a:p>
              <a:endParaRPr lang="ko-KR" altLang="en-US"/>
            </a:p>
          </p:txBody>
        </p:sp>
        <p:sp>
          <p:nvSpPr>
            <p:cNvPr id="35" name="Rectangle 83"/>
            <p:cNvSpPr>
              <a:spLocks noChangeArrowheads="1"/>
            </p:cNvSpPr>
            <p:nvPr/>
          </p:nvSpPr>
          <p:spPr bwMode="auto">
            <a:xfrm>
              <a:off x="4237189" y="3193075"/>
              <a:ext cx="129423" cy="12664"/>
            </a:xfrm>
            <a:prstGeom prst="rect">
              <a:avLst/>
            </a:prstGeom>
            <a:solidFill>
              <a:srgbClr val="FFFF33"/>
            </a:solidFill>
            <a:ln w="9525">
              <a:noFill/>
              <a:miter lim="800000"/>
              <a:headEnd/>
              <a:tailEnd/>
            </a:ln>
          </p:spPr>
          <p:txBody>
            <a:bodyPr/>
            <a:lstStyle/>
            <a:p>
              <a:endParaRPr lang="ko-KR" altLang="en-US"/>
            </a:p>
          </p:txBody>
        </p:sp>
        <p:sp>
          <p:nvSpPr>
            <p:cNvPr id="36" name="Rectangle 82"/>
            <p:cNvSpPr>
              <a:spLocks noChangeArrowheads="1"/>
            </p:cNvSpPr>
            <p:nvPr/>
          </p:nvSpPr>
          <p:spPr bwMode="auto">
            <a:xfrm>
              <a:off x="4237189" y="3205739"/>
              <a:ext cx="129423" cy="13367"/>
            </a:xfrm>
            <a:prstGeom prst="rect">
              <a:avLst/>
            </a:prstGeom>
            <a:solidFill>
              <a:srgbClr val="FFFF29"/>
            </a:solidFill>
            <a:ln w="9525">
              <a:noFill/>
              <a:miter lim="800000"/>
              <a:headEnd/>
              <a:tailEnd/>
            </a:ln>
          </p:spPr>
          <p:txBody>
            <a:bodyPr/>
            <a:lstStyle/>
            <a:p>
              <a:endParaRPr lang="ko-KR" altLang="en-US"/>
            </a:p>
          </p:txBody>
        </p:sp>
        <p:sp>
          <p:nvSpPr>
            <p:cNvPr id="37" name="Rectangle 81"/>
            <p:cNvSpPr>
              <a:spLocks noChangeArrowheads="1"/>
            </p:cNvSpPr>
            <p:nvPr/>
          </p:nvSpPr>
          <p:spPr bwMode="auto">
            <a:xfrm>
              <a:off x="4237189" y="3219106"/>
              <a:ext cx="129423" cy="12664"/>
            </a:xfrm>
            <a:prstGeom prst="rect">
              <a:avLst/>
            </a:prstGeom>
            <a:solidFill>
              <a:srgbClr val="FFFF20"/>
            </a:solidFill>
            <a:ln w="9525">
              <a:noFill/>
              <a:miter lim="800000"/>
              <a:headEnd/>
              <a:tailEnd/>
            </a:ln>
          </p:spPr>
          <p:txBody>
            <a:bodyPr/>
            <a:lstStyle/>
            <a:p>
              <a:endParaRPr lang="ko-KR" altLang="en-US"/>
            </a:p>
          </p:txBody>
        </p:sp>
        <p:sp>
          <p:nvSpPr>
            <p:cNvPr id="38" name="Rectangle 80"/>
            <p:cNvSpPr>
              <a:spLocks noChangeArrowheads="1"/>
            </p:cNvSpPr>
            <p:nvPr/>
          </p:nvSpPr>
          <p:spPr bwMode="auto">
            <a:xfrm>
              <a:off x="4237189" y="3231769"/>
              <a:ext cx="129423" cy="13367"/>
            </a:xfrm>
            <a:prstGeom prst="rect">
              <a:avLst/>
            </a:prstGeom>
            <a:solidFill>
              <a:srgbClr val="FFFF17"/>
            </a:solidFill>
            <a:ln w="9525">
              <a:noFill/>
              <a:miter lim="800000"/>
              <a:headEnd/>
              <a:tailEnd/>
            </a:ln>
          </p:spPr>
          <p:txBody>
            <a:bodyPr/>
            <a:lstStyle/>
            <a:p>
              <a:endParaRPr lang="ko-KR" altLang="en-US"/>
            </a:p>
          </p:txBody>
        </p:sp>
        <p:sp>
          <p:nvSpPr>
            <p:cNvPr id="39" name="Rectangle 79"/>
            <p:cNvSpPr>
              <a:spLocks noChangeArrowheads="1"/>
            </p:cNvSpPr>
            <p:nvPr/>
          </p:nvSpPr>
          <p:spPr bwMode="auto">
            <a:xfrm>
              <a:off x="4237189" y="3245136"/>
              <a:ext cx="129423" cy="12664"/>
            </a:xfrm>
            <a:prstGeom prst="rect">
              <a:avLst/>
            </a:prstGeom>
            <a:solidFill>
              <a:srgbClr val="FFFF0E"/>
            </a:solidFill>
            <a:ln w="9525">
              <a:noFill/>
              <a:miter lim="800000"/>
              <a:headEnd/>
              <a:tailEnd/>
            </a:ln>
          </p:spPr>
          <p:txBody>
            <a:bodyPr/>
            <a:lstStyle/>
            <a:p>
              <a:endParaRPr lang="ko-KR" altLang="en-US"/>
            </a:p>
          </p:txBody>
        </p:sp>
        <p:sp>
          <p:nvSpPr>
            <p:cNvPr id="40" name="Oval 78"/>
            <p:cNvSpPr>
              <a:spLocks noChangeArrowheads="1"/>
            </p:cNvSpPr>
            <p:nvPr/>
          </p:nvSpPr>
          <p:spPr bwMode="auto">
            <a:xfrm>
              <a:off x="4259697" y="3192371"/>
              <a:ext cx="104101" cy="59800"/>
            </a:xfrm>
            <a:prstGeom prst="ellipse">
              <a:avLst/>
            </a:prstGeom>
            <a:noFill/>
            <a:ln w="17" cap="rnd">
              <a:solidFill>
                <a:srgbClr val="FFFFFF"/>
              </a:solidFill>
              <a:round/>
              <a:headEnd/>
              <a:tailEnd/>
            </a:ln>
          </p:spPr>
          <p:txBody>
            <a:bodyPr/>
            <a:lstStyle/>
            <a:p>
              <a:endParaRPr lang="ko-KR" altLang="en-US"/>
            </a:p>
          </p:txBody>
        </p:sp>
        <p:sp>
          <p:nvSpPr>
            <p:cNvPr id="41" name="Rectangle 77"/>
            <p:cNvSpPr>
              <a:spLocks noChangeArrowheads="1"/>
            </p:cNvSpPr>
            <p:nvPr/>
          </p:nvSpPr>
          <p:spPr bwMode="auto">
            <a:xfrm>
              <a:off x="4185138" y="3205739"/>
              <a:ext cx="13364" cy="441820"/>
            </a:xfrm>
            <a:prstGeom prst="rect">
              <a:avLst/>
            </a:prstGeom>
            <a:solidFill>
              <a:srgbClr val="FFFF37"/>
            </a:solidFill>
            <a:ln w="9525">
              <a:noFill/>
              <a:miter lim="800000"/>
              <a:headEnd/>
              <a:tailEnd/>
            </a:ln>
          </p:spPr>
          <p:txBody>
            <a:bodyPr/>
            <a:lstStyle/>
            <a:p>
              <a:endParaRPr lang="ko-KR" altLang="en-US"/>
            </a:p>
          </p:txBody>
        </p:sp>
        <p:sp>
          <p:nvSpPr>
            <p:cNvPr id="42" name="Rectangle 76"/>
            <p:cNvSpPr>
              <a:spLocks noChangeArrowheads="1"/>
            </p:cNvSpPr>
            <p:nvPr/>
          </p:nvSpPr>
          <p:spPr bwMode="auto">
            <a:xfrm>
              <a:off x="4198503" y="3205739"/>
              <a:ext cx="12661" cy="441820"/>
            </a:xfrm>
            <a:prstGeom prst="rect">
              <a:avLst/>
            </a:prstGeom>
            <a:solidFill>
              <a:srgbClr val="FFFF3B"/>
            </a:solidFill>
            <a:ln w="9525">
              <a:noFill/>
              <a:miter lim="800000"/>
              <a:headEnd/>
              <a:tailEnd/>
            </a:ln>
          </p:spPr>
          <p:txBody>
            <a:bodyPr/>
            <a:lstStyle/>
            <a:p>
              <a:endParaRPr lang="ko-KR" altLang="en-US"/>
            </a:p>
          </p:txBody>
        </p:sp>
        <p:sp>
          <p:nvSpPr>
            <p:cNvPr id="43" name="Rectangle 75"/>
            <p:cNvSpPr>
              <a:spLocks noChangeArrowheads="1"/>
            </p:cNvSpPr>
            <p:nvPr/>
          </p:nvSpPr>
          <p:spPr bwMode="auto">
            <a:xfrm>
              <a:off x="4211164" y="3205739"/>
              <a:ext cx="12661" cy="441820"/>
            </a:xfrm>
            <a:prstGeom prst="rect">
              <a:avLst/>
            </a:prstGeom>
            <a:solidFill>
              <a:srgbClr val="FFFF34"/>
            </a:solidFill>
            <a:ln w="9525">
              <a:noFill/>
              <a:miter lim="800000"/>
              <a:headEnd/>
              <a:tailEnd/>
            </a:ln>
          </p:spPr>
          <p:txBody>
            <a:bodyPr/>
            <a:lstStyle/>
            <a:p>
              <a:endParaRPr lang="ko-KR" altLang="en-US"/>
            </a:p>
          </p:txBody>
        </p:sp>
        <p:sp>
          <p:nvSpPr>
            <p:cNvPr id="44" name="Rectangle 74"/>
            <p:cNvSpPr>
              <a:spLocks noChangeArrowheads="1"/>
            </p:cNvSpPr>
            <p:nvPr/>
          </p:nvSpPr>
          <p:spPr bwMode="auto">
            <a:xfrm>
              <a:off x="4223825" y="3205739"/>
              <a:ext cx="13364" cy="441820"/>
            </a:xfrm>
            <a:prstGeom prst="rect">
              <a:avLst/>
            </a:prstGeom>
            <a:solidFill>
              <a:srgbClr val="FFFF2D"/>
            </a:solidFill>
            <a:ln w="9525">
              <a:noFill/>
              <a:miter lim="800000"/>
              <a:headEnd/>
              <a:tailEnd/>
            </a:ln>
          </p:spPr>
          <p:txBody>
            <a:bodyPr/>
            <a:lstStyle/>
            <a:p>
              <a:endParaRPr lang="ko-KR" altLang="en-US"/>
            </a:p>
          </p:txBody>
        </p:sp>
        <p:sp>
          <p:nvSpPr>
            <p:cNvPr id="45" name="Rectangle 73"/>
            <p:cNvSpPr>
              <a:spLocks noChangeArrowheads="1"/>
            </p:cNvSpPr>
            <p:nvPr/>
          </p:nvSpPr>
          <p:spPr bwMode="auto">
            <a:xfrm>
              <a:off x="4237189" y="3205739"/>
              <a:ext cx="12661" cy="441820"/>
            </a:xfrm>
            <a:prstGeom prst="rect">
              <a:avLst/>
            </a:prstGeom>
            <a:solidFill>
              <a:srgbClr val="FFFF27"/>
            </a:solidFill>
            <a:ln w="9525">
              <a:noFill/>
              <a:miter lim="800000"/>
              <a:headEnd/>
              <a:tailEnd/>
            </a:ln>
          </p:spPr>
          <p:txBody>
            <a:bodyPr/>
            <a:lstStyle/>
            <a:p>
              <a:endParaRPr lang="ko-KR" altLang="en-US"/>
            </a:p>
          </p:txBody>
        </p:sp>
        <p:sp>
          <p:nvSpPr>
            <p:cNvPr id="46" name="Rectangle 72"/>
            <p:cNvSpPr>
              <a:spLocks noChangeArrowheads="1"/>
            </p:cNvSpPr>
            <p:nvPr/>
          </p:nvSpPr>
          <p:spPr bwMode="auto">
            <a:xfrm>
              <a:off x="4249850" y="3205739"/>
              <a:ext cx="13364" cy="441820"/>
            </a:xfrm>
            <a:prstGeom prst="rect">
              <a:avLst/>
            </a:prstGeom>
            <a:solidFill>
              <a:srgbClr val="FFFF20"/>
            </a:solidFill>
            <a:ln w="9525">
              <a:noFill/>
              <a:miter lim="800000"/>
              <a:headEnd/>
              <a:tailEnd/>
            </a:ln>
          </p:spPr>
          <p:txBody>
            <a:bodyPr/>
            <a:lstStyle/>
            <a:p>
              <a:endParaRPr lang="ko-KR" altLang="en-US"/>
            </a:p>
          </p:txBody>
        </p:sp>
        <p:sp>
          <p:nvSpPr>
            <p:cNvPr id="47" name="Rectangle 71"/>
            <p:cNvSpPr>
              <a:spLocks noChangeArrowheads="1"/>
            </p:cNvSpPr>
            <p:nvPr/>
          </p:nvSpPr>
          <p:spPr bwMode="auto">
            <a:xfrm>
              <a:off x="4263214" y="3205739"/>
              <a:ext cx="12661" cy="441820"/>
            </a:xfrm>
            <a:prstGeom prst="rect">
              <a:avLst/>
            </a:prstGeom>
            <a:solidFill>
              <a:srgbClr val="FFFF19"/>
            </a:solidFill>
            <a:ln w="9525">
              <a:noFill/>
              <a:miter lim="800000"/>
              <a:headEnd/>
              <a:tailEnd/>
            </a:ln>
          </p:spPr>
          <p:txBody>
            <a:bodyPr/>
            <a:lstStyle/>
            <a:p>
              <a:endParaRPr lang="ko-KR" altLang="en-US"/>
            </a:p>
          </p:txBody>
        </p:sp>
        <p:sp>
          <p:nvSpPr>
            <p:cNvPr id="48" name="Rectangle 70"/>
            <p:cNvSpPr>
              <a:spLocks noChangeArrowheads="1"/>
            </p:cNvSpPr>
            <p:nvPr/>
          </p:nvSpPr>
          <p:spPr bwMode="auto">
            <a:xfrm>
              <a:off x="4275875" y="3205739"/>
              <a:ext cx="13364" cy="441820"/>
            </a:xfrm>
            <a:prstGeom prst="rect">
              <a:avLst/>
            </a:prstGeom>
            <a:solidFill>
              <a:srgbClr val="FFFF12"/>
            </a:solidFill>
            <a:ln w="9525">
              <a:noFill/>
              <a:miter lim="800000"/>
              <a:headEnd/>
              <a:tailEnd/>
            </a:ln>
          </p:spPr>
          <p:txBody>
            <a:bodyPr/>
            <a:lstStyle/>
            <a:p>
              <a:endParaRPr lang="ko-KR" altLang="en-US"/>
            </a:p>
          </p:txBody>
        </p:sp>
        <p:sp>
          <p:nvSpPr>
            <p:cNvPr id="49" name="Rectangle 69"/>
            <p:cNvSpPr>
              <a:spLocks noChangeArrowheads="1"/>
            </p:cNvSpPr>
            <p:nvPr/>
          </p:nvSpPr>
          <p:spPr bwMode="auto">
            <a:xfrm>
              <a:off x="4289239" y="3205739"/>
              <a:ext cx="12661" cy="441820"/>
            </a:xfrm>
            <a:prstGeom prst="rect">
              <a:avLst/>
            </a:prstGeom>
            <a:solidFill>
              <a:srgbClr val="FFFF0C"/>
            </a:solidFill>
            <a:ln w="9525">
              <a:noFill/>
              <a:miter lim="800000"/>
              <a:headEnd/>
              <a:tailEnd/>
            </a:ln>
          </p:spPr>
          <p:txBody>
            <a:bodyPr/>
            <a:lstStyle/>
            <a:p>
              <a:endParaRPr lang="ko-KR" altLang="en-US"/>
            </a:p>
          </p:txBody>
        </p:sp>
        <p:sp>
          <p:nvSpPr>
            <p:cNvPr id="50" name="Rectangle 68"/>
            <p:cNvSpPr>
              <a:spLocks noChangeArrowheads="1"/>
            </p:cNvSpPr>
            <p:nvPr/>
          </p:nvSpPr>
          <p:spPr bwMode="auto">
            <a:xfrm>
              <a:off x="4301900" y="3205739"/>
              <a:ext cx="12661" cy="441820"/>
            </a:xfrm>
            <a:prstGeom prst="rect">
              <a:avLst/>
            </a:prstGeom>
            <a:solidFill>
              <a:srgbClr val="FFFF05"/>
            </a:solidFill>
            <a:ln w="9525">
              <a:noFill/>
              <a:miter lim="800000"/>
              <a:headEnd/>
              <a:tailEnd/>
            </a:ln>
          </p:spPr>
          <p:txBody>
            <a:bodyPr/>
            <a:lstStyle/>
            <a:p>
              <a:endParaRPr lang="ko-KR" altLang="en-US"/>
            </a:p>
          </p:txBody>
        </p:sp>
        <p:sp>
          <p:nvSpPr>
            <p:cNvPr id="51" name="Rectangle 67"/>
            <p:cNvSpPr>
              <a:spLocks noChangeArrowheads="1"/>
            </p:cNvSpPr>
            <p:nvPr/>
          </p:nvSpPr>
          <p:spPr bwMode="auto">
            <a:xfrm>
              <a:off x="4314561" y="3205739"/>
              <a:ext cx="13364" cy="441820"/>
            </a:xfrm>
            <a:prstGeom prst="rect">
              <a:avLst/>
            </a:prstGeom>
            <a:solidFill>
              <a:srgbClr val="FFFF02"/>
            </a:solidFill>
            <a:ln w="9525">
              <a:noFill/>
              <a:miter lim="800000"/>
              <a:headEnd/>
              <a:tailEnd/>
            </a:ln>
          </p:spPr>
          <p:txBody>
            <a:bodyPr/>
            <a:lstStyle/>
            <a:p>
              <a:endParaRPr lang="ko-KR" altLang="en-US"/>
            </a:p>
          </p:txBody>
        </p:sp>
        <p:sp>
          <p:nvSpPr>
            <p:cNvPr id="52" name="Rectangle 66"/>
            <p:cNvSpPr>
              <a:spLocks noChangeArrowheads="1"/>
            </p:cNvSpPr>
            <p:nvPr/>
          </p:nvSpPr>
          <p:spPr bwMode="auto">
            <a:xfrm>
              <a:off x="4327926" y="3205739"/>
              <a:ext cx="12661" cy="441820"/>
            </a:xfrm>
            <a:prstGeom prst="rect">
              <a:avLst/>
            </a:prstGeom>
            <a:solidFill>
              <a:srgbClr val="FFFF09"/>
            </a:solidFill>
            <a:ln w="9525">
              <a:noFill/>
              <a:miter lim="800000"/>
              <a:headEnd/>
              <a:tailEnd/>
            </a:ln>
          </p:spPr>
          <p:txBody>
            <a:bodyPr/>
            <a:lstStyle/>
            <a:p>
              <a:endParaRPr lang="ko-KR" altLang="en-US"/>
            </a:p>
          </p:txBody>
        </p:sp>
        <p:sp>
          <p:nvSpPr>
            <p:cNvPr id="53" name="Rectangle 65"/>
            <p:cNvSpPr>
              <a:spLocks noChangeArrowheads="1"/>
            </p:cNvSpPr>
            <p:nvPr/>
          </p:nvSpPr>
          <p:spPr bwMode="auto">
            <a:xfrm>
              <a:off x="4340586" y="3205739"/>
              <a:ext cx="13364" cy="441820"/>
            </a:xfrm>
            <a:prstGeom prst="rect">
              <a:avLst/>
            </a:prstGeom>
            <a:solidFill>
              <a:srgbClr val="FFFF0F"/>
            </a:solidFill>
            <a:ln w="9525">
              <a:noFill/>
              <a:miter lim="800000"/>
              <a:headEnd/>
              <a:tailEnd/>
            </a:ln>
          </p:spPr>
          <p:txBody>
            <a:bodyPr/>
            <a:lstStyle/>
            <a:p>
              <a:endParaRPr lang="ko-KR" altLang="en-US"/>
            </a:p>
          </p:txBody>
        </p:sp>
        <p:sp>
          <p:nvSpPr>
            <p:cNvPr id="54" name="Rectangle 64"/>
            <p:cNvSpPr>
              <a:spLocks noChangeArrowheads="1"/>
            </p:cNvSpPr>
            <p:nvPr/>
          </p:nvSpPr>
          <p:spPr bwMode="auto">
            <a:xfrm>
              <a:off x="4353951" y="3205739"/>
              <a:ext cx="12661" cy="441820"/>
            </a:xfrm>
            <a:prstGeom prst="rect">
              <a:avLst/>
            </a:prstGeom>
            <a:solidFill>
              <a:srgbClr val="FFFF16"/>
            </a:solidFill>
            <a:ln w="9525">
              <a:noFill/>
              <a:miter lim="800000"/>
              <a:headEnd/>
              <a:tailEnd/>
            </a:ln>
          </p:spPr>
          <p:txBody>
            <a:bodyPr/>
            <a:lstStyle/>
            <a:p>
              <a:endParaRPr lang="ko-KR" altLang="en-US"/>
            </a:p>
          </p:txBody>
        </p:sp>
        <p:sp>
          <p:nvSpPr>
            <p:cNvPr id="55" name="Rectangle 63"/>
            <p:cNvSpPr>
              <a:spLocks noChangeArrowheads="1"/>
            </p:cNvSpPr>
            <p:nvPr/>
          </p:nvSpPr>
          <p:spPr bwMode="auto">
            <a:xfrm>
              <a:off x="4366612" y="3205739"/>
              <a:ext cx="13364" cy="441820"/>
            </a:xfrm>
            <a:prstGeom prst="rect">
              <a:avLst/>
            </a:prstGeom>
            <a:solidFill>
              <a:srgbClr val="FFFF1D"/>
            </a:solidFill>
            <a:ln w="9525">
              <a:noFill/>
              <a:miter lim="800000"/>
              <a:headEnd/>
              <a:tailEnd/>
            </a:ln>
          </p:spPr>
          <p:txBody>
            <a:bodyPr/>
            <a:lstStyle/>
            <a:p>
              <a:endParaRPr lang="ko-KR" altLang="en-US"/>
            </a:p>
          </p:txBody>
        </p:sp>
        <p:sp>
          <p:nvSpPr>
            <p:cNvPr id="56" name="Rectangle 62"/>
            <p:cNvSpPr>
              <a:spLocks noChangeArrowheads="1"/>
            </p:cNvSpPr>
            <p:nvPr/>
          </p:nvSpPr>
          <p:spPr bwMode="auto">
            <a:xfrm>
              <a:off x="4379976" y="3205739"/>
              <a:ext cx="12661" cy="441820"/>
            </a:xfrm>
            <a:prstGeom prst="rect">
              <a:avLst/>
            </a:prstGeom>
            <a:solidFill>
              <a:srgbClr val="FFFF24"/>
            </a:solidFill>
            <a:ln w="9525">
              <a:noFill/>
              <a:miter lim="800000"/>
              <a:headEnd/>
              <a:tailEnd/>
            </a:ln>
          </p:spPr>
          <p:txBody>
            <a:bodyPr/>
            <a:lstStyle/>
            <a:p>
              <a:endParaRPr lang="ko-KR" altLang="en-US"/>
            </a:p>
          </p:txBody>
        </p:sp>
        <p:sp>
          <p:nvSpPr>
            <p:cNvPr id="57" name="Rectangle 61"/>
            <p:cNvSpPr>
              <a:spLocks noChangeArrowheads="1"/>
            </p:cNvSpPr>
            <p:nvPr/>
          </p:nvSpPr>
          <p:spPr bwMode="auto">
            <a:xfrm>
              <a:off x="4392637" y="3205739"/>
              <a:ext cx="13364" cy="441820"/>
            </a:xfrm>
            <a:prstGeom prst="rect">
              <a:avLst/>
            </a:prstGeom>
            <a:solidFill>
              <a:srgbClr val="FFFF2A"/>
            </a:solidFill>
            <a:ln w="9525">
              <a:noFill/>
              <a:miter lim="800000"/>
              <a:headEnd/>
              <a:tailEnd/>
            </a:ln>
          </p:spPr>
          <p:txBody>
            <a:bodyPr/>
            <a:lstStyle/>
            <a:p>
              <a:endParaRPr lang="ko-KR" altLang="en-US"/>
            </a:p>
          </p:txBody>
        </p:sp>
        <p:sp>
          <p:nvSpPr>
            <p:cNvPr id="58" name="Rectangle 60"/>
            <p:cNvSpPr>
              <a:spLocks noChangeArrowheads="1"/>
            </p:cNvSpPr>
            <p:nvPr/>
          </p:nvSpPr>
          <p:spPr bwMode="auto">
            <a:xfrm>
              <a:off x="4406001" y="3205739"/>
              <a:ext cx="12661" cy="441820"/>
            </a:xfrm>
            <a:prstGeom prst="rect">
              <a:avLst/>
            </a:prstGeom>
            <a:solidFill>
              <a:srgbClr val="FFFF31"/>
            </a:solidFill>
            <a:ln w="9525">
              <a:noFill/>
              <a:miter lim="800000"/>
              <a:headEnd/>
              <a:tailEnd/>
            </a:ln>
          </p:spPr>
          <p:txBody>
            <a:bodyPr/>
            <a:lstStyle/>
            <a:p>
              <a:endParaRPr lang="ko-KR" altLang="en-US"/>
            </a:p>
          </p:txBody>
        </p:sp>
        <p:sp>
          <p:nvSpPr>
            <p:cNvPr id="59" name="Freeform 59"/>
            <p:cNvSpPr>
              <a:spLocks/>
            </p:cNvSpPr>
            <p:nvPr/>
          </p:nvSpPr>
          <p:spPr bwMode="auto">
            <a:xfrm>
              <a:off x="4202020" y="3219809"/>
              <a:ext cx="213126" cy="418603"/>
            </a:xfrm>
            <a:custGeom>
              <a:avLst/>
              <a:gdLst>
                <a:gd name="T0" fmla="*/ 261 w 263"/>
                <a:gd name="T1" fmla="*/ 429 h 516"/>
                <a:gd name="T2" fmla="*/ 198 w 263"/>
                <a:gd name="T3" fmla="*/ 0 h 516"/>
                <a:gd name="T4" fmla="*/ 105 w 263"/>
                <a:gd name="T5" fmla="*/ 33 h 516"/>
                <a:gd name="T6" fmla="*/ 72 w 263"/>
                <a:gd name="T7" fmla="*/ 0 h 516"/>
                <a:gd name="T8" fmla="*/ 72 w 263"/>
                <a:gd name="T9" fmla="*/ 0 h 516"/>
                <a:gd name="T10" fmla="*/ 9 w 263"/>
                <a:gd name="T11" fmla="*/ 429 h 516"/>
                <a:gd name="T12" fmla="*/ 118 w 263"/>
                <a:gd name="T13" fmla="*/ 511 h 516"/>
                <a:gd name="T14" fmla="*/ 261 w 263"/>
                <a:gd name="T15" fmla="*/ 448 h 516"/>
                <a:gd name="T16" fmla="*/ 261 w 263"/>
                <a:gd name="T17" fmla="*/ 429 h 5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3"/>
                <a:gd name="T28" fmla="*/ 0 h 516"/>
                <a:gd name="T29" fmla="*/ 263 w 263"/>
                <a:gd name="T30" fmla="*/ 516 h 5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3" h="516">
                  <a:moveTo>
                    <a:pt x="261" y="429"/>
                  </a:moveTo>
                  <a:lnTo>
                    <a:pt x="198" y="0"/>
                  </a:lnTo>
                  <a:cubicBezTo>
                    <a:pt x="182" y="35"/>
                    <a:pt x="140" y="49"/>
                    <a:pt x="105" y="33"/>
                  </a:cubicBezTo>
                  <a:cubicBezTo>
                    <a:pt x="90" y="26"/>
                    <a:pt x="79" y="14"/>
                    <a:pt x="72" y="0"/>
                  </a:cubicBezTo>
                  <a:lnTo>
                    <a:pt x="9" y="429"/>
                  </a:lnTo>
                  <a:cubicBezTo>
                    <a:pt x="0" y="469"/>
                    <a:pt x="49" y="506"/>
                    <a:pt x="118" y="511"/>
                  </a:cubicBezTo>
                  <a:cubicBezTo>
                    <a:pt x="188" y="516"/>
                    <a:pt x="252" y="488"/>
                    <a:pt x="261" y="448"/>
                  </a:cubicBezTo>
                  <a:cubicBezTo>
                    <a:pt x="263" y="442"/>
                    <a:pt x="263" y="436"/>
                    <a:pt x="261" y="429"/>
                  </a:cubicBezTo>
                  <a:close/>
                </a:path>
              </a:pathLst>
            </a:custGeom>
            <a:noFill/>
            <a:ln w="17" cap="rnd">
              <a:solidFill>
                <a:srgbClr val="000000"/>
              </a:solidFill>
              <a:round/>
              <a:headEnd/>
              <a:tailEnd/>
            </a:ln>
          </p:spPr>
          <p:txBody>
            <a:bodyPr/>
            <a:lstStyle/>
            <a:p>
              <a:endParaRPr lang="ko-KR" altLang="en-US"/>
            </a:p>
          </p:txBody>
        </p:sp>
        <p:pic>
          <p:nvPicPr>
            <p:cNvPr id="60" name="Picture 58"/>
            <p:cNvPicPr>
              <a:picLocks noChangeAspect="1" noChangeArrowheads="1"/>
            </p:cNvPicPr>
            <p:nvPr/>
          </p:nvPicPr>
          <p:blipFill>
            <a:blip r:embed="rId3"/>
            <a:srcRect/>
            <a:stretch>
              <a:fillRect/>
            </a:stretch>
          </p:blipFill>
          <p:spPr bwMode="auto">
            <a:xfrm>
              <a:off x="4263214" y="2907440"/>
              <a:ext cx="77372" cy="78092"/>
            </a:xfrm>
            <a:prstGeom prst="rect">
              <a:avLst/>
            </a:prstGeom>
            <a:noFill/>
            <a:ln w="9525">
              <a:noFill/>
              <a:miter lim="800000"/>
              <a:headEnd/>
              <a:tailEnd/>
            </a:ln>
          </p:spPr>
        </p:pic>
        <p:pic>
          <p:nvPicPr>
            <p:cNvPr id="61" name="Picture 57"/>
            <p:cNvPicPr>
              <a:picLocks noChangeAspect="1" noChangeArrowheads="1"/>
            </p:cNvPicPr>
            <p:nvPr/>
          </p:nvPicPr>
          <p:blipFill>
            <a:blip r:embed="rId4"/>
            <a:srcRect/>
            <a:stretch>
              <a:fillRect/>
            </a:stretch>
          </p:blipFill>
          <p:spPr bwMode="auto">
            <a:xfrm>
              <a:off x="4263214" y="2907440"/>
              <a:ext cx="77372" cy="78092"/>
            </a:xfrm>
            <a:prstGeom prst="rect">
              <a:avLst/>
            </a:prstGeom>
            <a:noFill/>
            <a:ln w="9525">
              <a:noFill/>
              <a:miter lim="800000"/>
              <a:headEnd/>
              <a:tailEnd/>
            </a:ln>
          </p:spPr>
        </p:pic>
        <p:sp>
          <p:nvSpPr>
            <p:cNvPr id="62" name="Freeform 56"/>
            <p:cNvSpPr>
              <a:spLocks/>
            </p:cNvSpPr>
            <p:nvPr/>
          </p:nvSpPr>
          <p:spPr bwMode="auto">
            <a:xfrm>
              <a:off x="4285722" y="2925732"/>
              <a:ext cx="52050" cy="52062"/>
            </a:xfrm>
            <a:custGeom>
              <a:avLst/>
              <a:gdLst>
                <a:gd name="T0" fmla="*/ 74 w 74"/>
                <a:gd name="T1" fmla="*/ 37 h 74"/>
                <a:gd name="T2" fmla="*/ 37 w 74"/>
                <a:gd name="T3" fmla="*/ 0 h 74"/>
                <a:gd name="T4" fmla="*/ 0 w 74"/>
                <a:gd name="T5" fmla="*/ 37 h 74"/>
                <a:gd name="T6" fmla="*/ 37 w 74"/>
                <a:gd name="T7" fmla="*/ 74 h 74"/>
                <a:gd name="T8" fmla="*/ 74 w 74"/>
                <a:gd name="T9" fmla="*/ 37 h 74"/>
                <a:gd name="T10" fmla="*/ 0 60000 65536"/>
                <a:gd name="T11" fmla="*/ 0 60000 65536"/>
                <a:gd name="T12" fmla="*/ 0 60000 65536"/>
                <a:gd name="T13" fmla="*/ 0 60000 65536"/>
                <a:gd name="T14" fmla="*/ 0 60000 65536"/>
                <a:gd name="T15" fmla="*/ 0 w 74"/>
                <a:gd name="T16" fmla="*/ 0 h 74"/>
                <a:gd name="T17" fmla="*/ 74 w 74"/>
                <a:gd name="T18" fmla="*/ 74 h 74"/>
              </a:gdLst>
              <a:ahLst/>
              <a:cxnLst>
                <a:cxn ang="T10">
                  <a:pos x="T0" y="T1"/>
                </a:cxn>
                <a:cxn ang="T11">
                  <a:pos x="T2" y="T3"/>
                </a:cxn>
                <a:cxn ang="T12">
                  <a:pos x="T4" y="T5"/>
                </a:cxn>
                <a:cxn ang="T13">
                  <a:pos x="T6" y="T7"/>
                </a:cxn>
                <a:cxn ang="T14">
                  <a:pos x="T8" y="T9"/>
                </a:cxn>
              </a:cxnLst>
              <a:rect l="T15" t="T16" r="T17" b="T18"/>
              <a:pathLst>
                <a:path w="74" h="74">
                  <a:moveTo>
                    <a:pt x="74" y="37"/>
                  </a:moveTo>
                  <a:cubicBezTo>
                    <a:pt x="74" y="18"/>
                    <a:pt x="58" y="0"/>
                    <a:pt x="37" y="0"/>
                  </a:cubicBezTo>
                  <a:cubicBezTo>
                    <a:pt x="16" y="0"/>
                    <a:pt x="0" y="18"/>
                    <a:pt x="0" y="37"/>
                  </a:cubicBezTo>
                  <a:cubicBezTo>
                    <a:pt x="0" y="58"/>
                    <a:pt x="16" y="74"/>
                    <a:pt x="37" y="74"/>
                  </a:cubicBezTo>
                  <a:cubicBezTo>
                    <a:pt x="58" y="74"/>
                    <a:pt x="74" y="58"/>
                    <a:pt x="74" y="37"/>
                  </a:cubicBezTo>
                </a:path>
              </a:pathLst>
            </a:custGeom>
            <a:noFill/>
            <a:ln w="17" cap="rnd">
              <a:solidFill>
                <a:srgbClr val="000000"/>
              </a:solidFill>
              <a:round/>
              <a:headEnd/>
              <a:tailEnd/>
            </a:ln>
          </p:spPr>
          <p:txBody>
            <a:bodyPr/>
            <a:lstStyle/>
            <a:p>
              <a:endParaRPr lang="ko-KR" altLang="en-US"/>
            </a:p>
          </p:txBody>
        </p:sp>
        <p:sp>
          <p:nvSpPr>
            <p:cNvPr id="63" name="Line 55"/>
            <p:cNvSpPr>
              <a:spLocks noChangeShapeType="1"/>
            </p:cNvSpPr>
            <p:nvPr/>
          </p:nvSpPr>
          <p:spPr bwMode="auto">
            <a:xfrm flipV="1">
              <a:off x="4311748" y="2977793"/>
              <a:ext cx="703" cy="244127"/>
            </a:xfrm>
            <a:prstGeom prst="line">
              <a:avLst/>
            </a:prstGeom>
            <a:noFill/>
            <a:ln w="17" cap="rnd">
              <a:solidFill>
                <a:srgbClr val="000000"/>
              </a:solidFill>
              <a:round/>
              <a:headEnd/>
              <a:tailEnd/>
            </a:ln>
          </p:spPr>
          <p:txBody>
            <a:bodyPr/>
            <a:lstStyle/>
            <a:p>
              <a:endParaRPr lang="ko-KR" altLang="en-US"/>
            </a:p>
          </p:txBody>
        </p:sp>
        <p:sp>
          <p:nvSpPr>
            <p:cNvPr id="64" name="Freeform 54"/>
            <p:cNvSpPr>
              <a:spLocks noEditPoints="1"/>
            </p:cNvSpPr>
            <p:nvPr/>
          </p:nvSpPr>
          <p:spPr bwMode="auto">
            <a:xfrm>
              <a:off x="4169664" y="2861006"/>
              <a:ext cx="283464" cy="182919"/>
            </a:xfrm>
            <a:custGeom>
              <a:avLst/>
              <a:gdLst>
                <a:gd name="T0" fmla="*/ 108 w 350"/>
                <a:gd name="T1" fmla="*/ 45 h 225"/>
                <a:gd name="T2" fmla="*/ 108 w 350"/>
                <a:gd name="T3" fmla="*/ 180 h 225"/>
                <a:gd name="T4" fmla="*/ 108 w 350"/>
                <a:gd name="T5" fmla="*/ 180 h 225"/>
                <a:gd name="T6" fmla="*/ 242 w 350"/>
                <a:gd name="T7" fmla="*/ 180 h 225"/>
                <a:gd name="T8" fmla="*/ 242 w 350"/>
                <a:gd name="T9" fmla="*/ 45 h 225"/>
                <a:gd name="T10" fmla="*/ 63 w 350"/>
                <a:gd name="T11" fmla="*/ 0 h 225"/>
                <a:gd name="T12" fmla="*/ 63 w 350"/>
                <a:gd name="T13" fmla="*/ 225 h 225"/>
                <a:gd name="T14" fmla="*/ 63 w 350"/>
                <a:gd name="T15" fmla="*/ 225 h 225"/>
                <a:gd name="T16" fmla="*/ 287 w 350"/>
                <a:gd name="T17" fmla="*/ 225 h 225"/>
                <a:gd name="T18" fmla="*/ 287 w 350"/>
                <a:gd name="T19" fmla="*/ 0 h 2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0"/>
                <a:gd name="T31" fmla="*/ 0 h 225"/>
                <a:gd name="T32" fmla="*/ 350 w 350"/>
                <a:gd name="T33" fmla="*/ 225 h 2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0" h="225">
                  <a:moveTo>
                    <a:pt x="108" y="45"/>
                  </a:moveTo>
                  <a:cubicBezTo>
                    <a:pt x="70" y="82"/>
                    <a:pt x="70" y="142"/>
                    <a:pt x="108" y="180"/>
                  </a:cubicBezTo>
                  <a:cubicBezTo>
                    <a:pt x="108" y="180"/>
                    <a:pt x="108" y="180"/>
                    <a:pt x="108" y="180"/>
                  </a:cubicBezTo>
                  <a:moveTo>
                    <a:pt x="242" y="180"/>
                  </a:moveTo>
                  <a:cubicBezTo>
                    <a:pt x="280" y="142"/>
                    <a:pt x="280" y="82"/>
                    <a:pt x="242" y="45"/>
                  </a:cubicBezTo>
                  <a:moveTo>
                    <a:pt x="63" y="0"/>
                  </a:moveTo>
                  <a:cubicBezTo>
                    <a:pt x="0" y="62"/>
                    <a:pt x="0" y="163"/>
                    <a:pt x="63" y="225"/>
                  </a:cubicBezTo>
                  <a:cubicBezTo>
                    <a:pt x="63" y="225"/>
                    <a:pt x="63" y="225"/>
                    <a:pt x="63" y="225"/>
                  </a:cubicBezTo>
                  <a:moveTo>
                    <a:pt x="287" y="225"/>
                  </a:moveTo>
                  <a:cubicBezTo>
                    <a:pt x="350" y="163"/>
                    <a:pt x="350" y="62"/>
                    <a:pt x="287" y="0"/>
                  </a:cubicBezTo>
                </a:path>
              </a:pathLst>
            </a:custGeom>
            <a:noFill/>
            <a:ln w="17" cap="rnd">
              <a:solidFill>
                <a:srgbClr val="000000"/>
              </a:solidFill>
              <a:round/>
              <a:headEnd/>
              <a:tailEnd/>
            </a:ln>
          </p:spPr>
          <p:txBody>
            <a:bodyPr/>
            <a:lstStyle/>
            <a:p>
              <a:endParaRPr lang="ko-KR" altLang="en-US"/>
            </a:p>
          </p:txBody>
        </p:sp>
        <p:sp>
          <p:nvSpPr>
            <p:cNvPr id="65" name="Freeform 53"/>
            <p:cNvSpPr>
              <a:spLocks noEditPoints="1"/>
            </p:cNvSpPr>
            <p:nvPr/>
          </p:nvSpPr>
          <p:spPr bwMode="auto">
            <a:xfrm>
              <a:off x="4202020" y="2925732"/>
              <a:ext cx="213126" cy="712681"/>
            </a:xfrm>
            <a:custGeom>
              <a:avLst/>
              <a:gdLst>
                <a:gd name="T0" fmla="*/ 135 w 263"/>
                <a:gd name="T1" fmla="*/ 328 h 878"/>
                <a:gd name="T2" fmla="*/ 72 w 263"/>
                <a:gd name="T3" fmla="*/ 362 h 878"/>
                <a:gd name="T4" fmla="*/ 9 w 263"/>
                <a:gd name="T5" fmla="*/ 791 h 878"/>
                <a:gd name="T6" fmla="*/ 118 w 263"/>
                <a:gd name="T7" fmla="*/ 873 h 878"/>
                <a:gd name="T8" fmla="*/ 261 w 263"/>
                <a:gd name="T9" fmla="*/ 810 h 878"/>
                <a:gd name="T10" fmla="*/ 261 w 263"/>
                <a:gd name="T11" fmla="*/ 791 h 878"/>
                <a:gd name="T12" fmla="*/ 261 w 263"/>
                <a:gd name="T13" fmla="*/ 791 h 878"/>
                <a:gd name="T14" fmla="*/ 199 w 263"/>
                <a:gd name="T15" fmla="*/ 365 h 878"/>
                <a:gd name="T16" fmla="*/ 135 w 263"/>
                <a:gd name="T17" fmla="*/ 328 h 878"/>
                <a:gd name="T18" fmla="*/ 167 w 263"/>
                <a:gd name="T19" fmla="*/ 32 h 878"/>
                <a:gd name="T20" fmla="*/ 135 w 263"/>
                <a:gd name="T21" fmla="*/ 0 h 878"/>
                <a:gd name="T22" fmla="*/ 103 w 263"/>
                <a:gd name="T23" fmla="*/ 32 h 878"/>
                <a:gd name="T24" fmla="*/ 135 w 263"/>
                <a:gd name="T25" fmla="*/ 64 h 878"/>
                <a:gd name="T26" fmla="*/ 167 w 263"/>
                <a:gd name="T27" fmla="*/ 32 h 8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3"/>
                <a:gd name="T43" fmla="*/ 0 h 878"/>
                <a:gd name="T44" fmla="*/ 263 w 263"/>
                <a:gd name="T45" fmla="*/ 878 h 87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3" h="878">
                  <a:moveTo>
                    <a:pt x="135" y="328"/>
                  </a:moveTo>
                  <a:cubicBezTo>
                    <a:pt x="102" y="329"/>
                    <a:pt x="75" y="343"/>
                    <a:pt x="72" y="362"/>
                  </a:cubicBezTo>
                  <a:lnTo>
                    <a:pt x="9" y="791"/>
                  </a:lnTo>
                  <a:cubicBezTo>
                    <a:pt x="0" y="831"/>
                    <a:pt x="49" y="868"/>
                    <a:pt x="118" y="873"/>
                  </a:cubicBezTo>
                  <a:cubicBezTo>
                    <a:pt x="188" y="878"/>
                    <a:pt x="252" y="850"/>
                    <a:pt x="261" y="810"/>
                  </a:cubicBezTo>
                  <a:cubicBezTo>
                    <a:pt x="263" y="804"/>
                    <a:pt x="263" y="798"/>
                    <a:pt x="261" y="791"/>
                  </a:cubicBezTo>
                  <a:lnTo>
                    <a:pt x="199" y="365"/>
                  </a:lnTo>
                  <a:cubicBezTo>
                    <a:pt x="199" y="345"/>
                    <a:pt x="170" y="328"/>
                    <a:pt x="135" y="328"/>
                  </a:cubicBezTo>
                  <a:close/>
                  <a:moveTo>
                    <a:pt x="167" y="32"/>
                  </a:moveTo>
                  <a:cubicBezTo>
                    <a:pt x="167" y="15"/>
                    <a:pt x="153" y="0"/>
                    <a:pt x="135" y="0"/>
                  </a:cubicBezTo>
                  <a:cubicBezTo>
                    <a:pt x="117" y="0"/>
                    <a:pt x="103" y="15"/>
                    <a:pt x="103" y="32"/>
                  </a:cubicBezTo>
                  <a:cubicBezTo>
                    <a:pt x="103" y="50"/>
                    <a:pt x="117" y="64"/>
                    <a:pt x="135" y="64"/>
                  </a:cubicBezTo>
                  <a:cubicBezTo>
                    <a:pt x="153" y="64"/>
                    <a:pt x="167" y="50"/>
                    <a:pt x="167" y="32"/>
                  </a:cubicBezTo>
                  <a:close/>
                </a:path>
              </a:pathLst>
            </a:custGeom>
            <a:noFill/>
            <a:ln w="36" cap="rnd">
              <a:solidFill>
                <a:srgbClr val="000000"/>
              </a:solidFill>
              <a:round/>
              <a:headEnd/>
              <a:tailEnd/>
            </a:ln>
          </p:spPr>
          <p:txBody>
            <a:bodyPr/>
            <a:lstStyle/>
            <a:p>
              <a:endParaRPr lang="ko-KR" altLang="en-US"/>
            </a:p>
          </p:txBody>
        </p:sp>
        <p:sp>
          <p:nvSpPr>
            <p:cNvPr id="66" name="Line 52"/>
            <p:cNvSpPr>
              <a:spLocks noChangeShapeType="1"/>
            </p:cNvSpPr>
            <p:nvPr/>
          </p:nvSpPr>
          <p:spPr bwMode="auto">
            <a:xfrm flipV="1">
              <a:off x="4311748" y="2977793"/>
              <a:ext cx="703" cy="214578"/>
            </a:xfrm>
            <a:prstGeom prst="line">
              <a:avLst/>
            </a:prstGeom>
            <a:noFill/>
            <a:ln w="36" cap="rnd">
              <a:solidFill>
                <a:srgbClr val="000000"/>
              </a:solidFill>
              <a:round/>
              <a:headEnd/>
              <a:tailEnd/>
            </a:ln>
          </p:spPr>
          <p:txBody>
            <a:bodyPr/>
            <a:lstStyle/>
            <a:p>
              <a:endParaRPr lang="ko-KR" altLang="en-US"/>
            </a:p>
          </p:txBody>
        </p:sp>
      </p:grpSp>
      <p:sp>
        <p:nvSpPr>
          <p:cNvPr id="67" name="TextBox 66"/>
          <p:cNvSpPr txBox="1"/>
          <p:nvPr/>
        </p:nvSpPr>
        <p:spPr>
          <a:xfrm>
            <a:off x="2514600" y="4343400"/>
            <a:ext cx="1447800" cy="400110"/>
          </a:xfrm>
          <a:prstGeom prst="rect">
            <a:avLst/>
          </a:prstGeom>
          <a:noFill/>
        </p:spPr>
        <p:txBody>
          <a:bodyPr wrap="square" rtlCol="0">
            <a:spAutoFit/>
          </a:bodyPr>
          <a:lstStyle/>
          <a:p>
            <a:r>
              <a:rPr lang="en-US" altLang="ko-KR" sz="2000" dirty="0" smtClean="0"/>
              <a:t>Fixed AP </a:t>
            </a:r>
            <a:endParaRPr lang="ko-KR" altLang="en-US" sz="2000" dirty="0"/>
          </a:p>
        </p:txBody>
      </p:sp>
      <p:sp>
        <p:nvSpPr>
          <p:cNvPr id="68" name="TextBox 67"/>
          <p:cNvSpPr txBox="1"/>
          <p:nvPr/>
        </p:nvSpPr>
        <p:spPr>
          <a:xfrm>
            <a:off x="3810000" y="3943290"/>
            <a:ext cx="1752600" cy="400110"/>
          </a:xfrm>
          <a:prstGeom prst="rect">
            <a:avLst/>
          </a:prstGeom>
          <a:noFill/>
        </p:spPr>
        <p:txBody>
          <a:bodyPr wrap="square" rtlCol="0">
            <a:spAutoFit/>
          </a:bodyPr>
          <a:lstStyle/>
          <a:p>
            <a:r>
              <a:rPr lang="en-US" altLang="ko-KR" sz="2000" dirty="0" smtClean="0"/>
              <a:t>Waiting area</a:t>
            </a:r>
            <a:endParaRPr lang="ko-KR" altLang="en-US" sz="2000" dirty="0"/>
          </a:p>
        </p:txBody>
      </p:sp>
      <p:sp>
        <p:nvSpPr>
          <p:cNvPr id="70" name="직사각형 69"/>
          <p:cNvSpPr/>
          <p:nvPr/>
        </p:nvSpPr>
        <p:spPr bwMode="auto">
          <a:xfrm>
            <a:off x="3124200" y="2495490"/>
            <a:ext cx="1676400" cy="914400"/>
          </a:xfrm>
          <a:prstGeom prst="rect">
            <a:avLst/>
          </a:prstGeom>
          <a:no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nvGrpSpPr>
          <p:cNvPr id="71" name="그룹 9"/>
          <p:cNvGrpSpPr/>
          <p:nvPr/>
        </p:nvGrpSpPr>
        <p:grpSpPr>
          <a:xfrm>
            <a:off x="3177987" y="3048000"/>
            <a:ext cx="251013" cy="361883"/>
            <a:chOff x="1577782" y="2667000"/>
            <a:chExt cx="304800" cy="489210"/>
          </a:xfrm>
          <a:solidFill>
            <a:srgbClr val="C00000"/>
          </a:solidFill>
        </p:grpSpPr>
        <p:sp>
          <p:nvSpPr>
            <p:cNvPr id="124"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25"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sp>
        <p:nvSpPr>
          <p:cNvPr id="72" name="TextBox 71"/>
          <p:cNvSpPr txBox="1"/>
          <p:nvPr/>
        </p:nvSpPr>
        <p:spPr>
          <a:xfrm>
            <a:off x="2416634" y="2677884"/>
            <a:ext cx="914400" cy="400110"/>
          </a:xfrm>
          <a:prstGeom prst="rect">
            <a:avLst/>
          </a:prstGeom>
          <a:noFill/>
        </p:spPr>
        <p:txBody>
          <a:bodyPr wrap="square" rtlCol="0">
            <a:spAutoFit/>
          </a:bodyPr>
          <a:lstStyle/>
          <a:p>
            <a:r>
              <a:rPr lang="en-US" altLang="ko-KR" sz="2000" dirty="0" smtClean="0"/>
              <a:t>Train </a:t>
            </a:r>
            <a:endParaRPr lang="ko-KR" altLang="en-US" sz="2000" dirty="0"/>
          </a:p>
        </p:txBody>
      </p:sp>
      <p:grpSp>
        <p:nvGrpSpPr>
          <p:cNvPr id="73" name="그룹 23"/>
          <p:cNvGrpSpPr/>
          <p:nvPr/>
        </p:nvGrpSpPr>
        <p:grpSpPr>
          <a:xfrm>
            <a:off x="4267200" y="2133600"/>
            <a:ext cx="380997" cy="447192"/>
            <a:chOff x="4169664" y="2861006"/>
            <a:chExt cx="283464" cy="786553"/>
          </a:xfrm>
        </p:grpSpPr>
        <p:sp>
          <p:nvSpPr>
            <p:cNvPr id="90" name="Rectangle 85"/>
            <p:cNvSpPr>
              <a:spLocks noChangeArrowheads="1"/>
            </p:cNvSpPr>
            <p:nvPr/>
          </p:nvSpPr>
          <p:spPr bwMode="auto">
            <a:xfrm>
              <a:off x="4237189" y="3167044"/>
              <a:ext cx="129423" cy="12664"/>
            </a:xfrm>
            <a:prstGeom prst="rect">
              <a:avLst/>
            </a:prstGeom>
            <a:solidFill>
              <a:srgbClr val="FFFF09"/>
            </a:solidFill>
            <a:ln w="9525">
              <a:noFill/>
              <a:miter lim="800000"/>
              <a:headEnd/>
              <a:tailEnd/>
            </a:ln>
          </p:spPr>
          <p:txBody>
            <a:bodyPr/>
            <a:lstStyle/>
            <a:p>
              <a:endParaRPr lang="ko-KR" altLang="en-US"/>
            </a:p>
          </p:txBody>
        </p:sp>
        <p:sp>
          <p:nvSpPr>
            <p:cNvPr id="91" name="Rectangle 84"/>
            <p:cNvSpPr>
              <a:spLocks noChangeArrowheads="1"/>
            </p:cNvSpPr>
            <p:nvPr/>
          </p:nvSpPr>
          <p:spPr bwMode="auto">
            <a:xfrm>
              <a:off x="4237189" y="3179708"/>
              <a:ext cx="129423" cy="13367"/>
            </a:xfrm>
            <a:prstGeom prst="rect">
              <a:avLst/>
            </a:prstGeom>
            <a:solidFill>
              <a:srgbClr val="FFFF3B"/>
            </a:solidFill>
            <a:ln w="9525">
              <a:noFill/>
              <a:miter lim="800000"/>
              <a:headEnd/>
              <a:tailEnd/>
            </a:ln>
          </p:spPr>
          <p:txBody>
            <a:bodyPr/>
            <a:lstStyle/>
            <a:p>
              <a:endParaRPr lang="ko-KR" altLang="en-US"/>
            </a:p>
          </p:txBody>
        </p:sp>
        <p:sp>
          <p:nvSpPr>
            <p:cNvPr id="92" name="Rectangle 83"/>
            <p:cNvSpPr>
              <a:spLocks noChangeArrowheads="1"/>
            </p:cNvSpPr>
            <p:nvPr/>
          </p:nvSpPr>
          <p:spPr bwMode="auto">
            <a:xfrm>
              <a:off x="4237189" y="3193075"/>
              <a:ext cx="129423" cy="12664"/>
            </a:xfrm>
            <a:prstGeom prst="rect">
              <a:avLst/>
            </a:prstGeom>
            <a:solidFill>
              <a:srgbClr val="FFFF33"/>
            </a:solidFill>
            <a:ln w="9525">
              <a:noFill/>
              <a:miter lim="800000"/>
              <a:headEnd/>
              <a:tailEnd/>
            </a:ln>
          </p:spPr>
          <p:txBody>
            <a:bodyPr/>
            <a:lstStyle/>
            <a:p>
              <a:endParaRPr lang="ko-KR" altLang="en-US"/>
            </a:p>
          </p:txBody>
        </p:sp>
        <p:sp>
          <p:nvSpPr>
            <p:cNvPr id="93" name="Rectangle 82"/>
            <p:cNvSpPr>
              <a:spLocks noChangeArrowheads="1"/>
            </p:cNvSpPr>
            <p:nvPr/>
          </p:nvSpPr>
          <p:spPr bwMode="auto">
            <a:xfrm>
              <a:off x="4237189" y="3205739"/>
              <a:ext cx="129423" cy="13367"/>
            </a:xfrm>
            <a:prstGeom prst="rect">
              <a:avLst/>
            </a:prstGeom>
            <a:solidFill>
              <a:srgbClr val="FFFF29"/>
            </a:solidFill>
            <a:ln w="9525">
              <a:noFill/>
              <a:miter lim="800000"/>
              <a:headEnd/>
              <a:tailEnd/>
            </a:ln>
          </p:spPr>
          <p:txBody>
            <a:bodyPr/>
            <a:lstStyle/>
            <a:p>
              <a:endParaRPr lang="ko-KR" altLang="en-US"/>
            </a:p>
          </p:txBody>
        </p:sp>
        <p:sp>
          <p:nvSpPr>
            <p:cNvPr id="94" name="Rectangle 81"/>
            <p:cNvSpPr>
              <a:spLocks noChangeArrowheads="1"/>
            </p:cNvSpPr>
            <p:nvPr/>
          </p:nvSpPr>
          <p:spPr bwMode="auto">
            <a:xfrm>
              <a:off x="4237189" y="3219106"/>
              <a:ext cx="129423" cy="12664"/>
            </a:xfrm>
            <a:prstGeom prst="rect">
              <a:avLst/>
            </a:prstGeom>
            <a:solidFill>
              <a:srgbClr val="FFFF20"/>
            </a:solidFill>
            <a:ln w="9525">
              <a:noFill/>
              <a:miter lim="800000"/>
              <a:headEnd/>
              <a:tailEnd/>
            </a:ln>
          </p:spPr>
          <p:txBody>
            <a:bodyPr/>
            <a:lstStyle/>
            <a:p>
              <a:endParaRPr lang="ko-KR" altLang="en-US"/>
            </a:p>
          </p:txBody>
        </p:sp>
        <p:sp>
          <p:nvSpPr>
            <p:cNvPr id="95" name="Rectangle 80"/>
            <p:cNvSpPr>
              <a:spLocks noChangeArrowheads="1"/>
            </p:cNvSpPr>
            <p:nvPr/>
          </p:nvSpPr>
          <p:spPr bwMode="auto">
            <a:xfrm>
              <a:off x="4237189" y="3231769"/>
              <a:ext cx="129423" cy="13367"/>
            </a:xfrm>
            <a:prstGeom prst="rect">
              <a:avLst/>
            </a:prstGeom>
            <a:solidFill>
              <a:srgbClr val="FFFF17"/>
            </a:solidFill>
            <a:ln w="9525">
              <a:noFill/>
              <a:miter lim="800000"/>
              <a:headEnd/>
              <a:tailEnd/>
            </a:ln>
          </p:spPr>
          <p:txBody>
            <a:bodyPr/>
            <a:lstStyle/>
            <a:p>
              <a:endParaRPr lang="ko-KR" altLang="en-US"/>
            </a:p>
          </p:txBody>
        </p:sp>
        <p:sp>
          <p:nvSpPr>
            <p:cNvPr id="96" name="Rectangle 79"/>
            <p:cNvSpPr>
              <a:spLocks noChangeArrowheads="1"/>
            </p:cNvSpPr>
            <p:nvPr/>
          </p:nvSpPr>
          <p:spPr bwMode="auto">
            <a:xfrm>
              <a:off x="4237189" y="3245136"/>
              <a:ext cx="129423" cy="12664"/>
            </a:xfrm>
            <a:prstGeom prst="rect">
              <a:avLst/>
            </a:prstGeom>
            <a:solidFill>
              <a:srgbClr val="FFFF0E"/>
            </a:solidFill>
            <a:ln w="9525">
              <a:noFill/>
              <a:miter lim="800000"/>
              <a:headEnd/>
              <a:tailEnd/>
            </a:ln>
          </p:spPr>
          <p:txBody>
            <a:bodyPr/>
            <a:lstStyle/>
            <a:p>
              <a:endParaRPr lang="ko-KR" altLang="en-US"/>
            </a:p>
          </p:txBody>
        </p:sp>
        <p:sp>
          <p:nvSpPr>
            <p:cNvPr id="97" name="Oval 78"/>
            <p:cNvSpPr>
              <a:spLocks noChangeArrowheads="1"/>
            </p:cNvSpPr>
            <p:nvPr/>
          </p:nvSpPr>
          <p:spPr bwMode="auto">
            <a:xfrm>
              <a:off x="4259697" y="3192371"/>
              <a:ext cx="104101" cy="59800"/>
            </a:xfrm>
            <a:prstGeom prst="ellipse">
              <a:avLst/>
            </a:prstGeom>
            <a:noFill/>
            <a:ln w="17" cap="rnd">
              <a:solidFill>
                <a:srgbClr val="FFFFFF"/>
              </a:solidFill>
              <a:round/>
              <a:headEnd/>
              <a:tailEnd/>
            </a:ln>
          </p:spPr>
          <p:txBody>
            <a:bodyPr/>
            <a:lstStyle/>
            <a:p>
              <a:endParaRPr lang="ko-KR" altLang="en-US"/>
            </a:p>
          </p:txBody>
        </p:sp>
        <p:sp>
          <p:nvSpPr>
            <p:cNvPr id="98" name="Rectangle 77"/>
            <p:cNvSpPr>
              <a:spLocks noChangeArrowheads="1"/>
            </p:cNvSpPr>
            <p:nvPr/>
          </p:nvSpPr>
          <p:spPr bwMode="auto">
            <a:xfrm>
              <a:off x="4185138" y="3205739"/>
              <a:ext cx="13364" cy="441820"/>
            </a:xfrm>
            <a:prstGeom prst="rect">
              <a:avLst/>
            </a:prstGeom>
            <a:solidFill>
              <a:srgbClr val="FFFF37"/>
            </a:solidFill>
            <a:ln w="9525">
              <a:noFill/>
              <a:miter lim="800000"/>
              <a:headEnd/>
              <a:tailEnd/>
            </a:ln>
          </p:spPr>
          <p:txBody>
            <a:bodyPr/>
            <a:lstStyle/>
            <a:p>
              <a:endParaRPr lang="ko-KR" altLang="en-US"/>
            </a:p>
          </p:txBody>
        </p:sp>
        <p:sp>
          <p:nvSpPr>
            <p:cNvPr id="99" name="Rectangle 76"/>
            <p:cNvSpPr>
              <a:spLocks noChangeArrowheads="1"/>
            </p:cNvSpPr>
            <p:nvPr/>
          </p:nvSpPr>
          <p:spPr bwMode="auto">
            <a:xfrm>
              <a:off x="4198503" y="3205739"/>
              <a:ext cx="12661" cy="441820"/>
            </a:xfrm>
            <a:prstGeom prst="rect">
              <a:avLst/>
            </a:prstGeom>
            <a:solidFill>
              <a:srgbClr val="FFFF3B"/>
            </a:solidFill>
            <a:ln w="9525">
              <a:noFill/>
              <a:miter lim="800000"/>
              <a:headEnd/>
              <a:tailEnd/>
            </a:ln>
          </p:spPr>
          <p:txBody>
            <a:bodyPr/>
            <a:lstStyle/>
            <a:p>
              <a:endParaRPr lang="ko-KR" altLang="en-US"/>
            </a:p>
          </p:txBody>
        </p:sp>
        <p:sp>
          <p:nvSpPr>
            <p:cNvPr id="100" name="Rectangle 75"/>
            <p:cNvSpPr>
              <a:spLocks noChangeArrowheads="1"/>
            </p:cNvSpPr>
            <p:nvPr/>
          </p:nvSpPr>
          <p:spPr bwMode="auto">
            <a:xfrm>
              <a:off x="4211164" y="3205739"/>
              <a:ext cx="12661" cy="441820"/>
            </a:xfrm>
            <a:prstGeom prst="rect">
              <a:avLst/>
            </a:prstGeom>
            <a:solidFill>
              <a:srgbClr val="FFFF34"/>
            </a:solidFill>
            <a:ln w="9525">
              <a:noFill/>
              <a:miter lim="800000"/>
              <a:headEnd/>
              <a:tailEnd/>
            </a:ln>
          </p:spPr>
          <p:txBody>
            <a:bodyPr/>
            <a:lstStyle/>
            <a:p>
              <a:endParaRPr lang="ko-KR" altLang="en-US"/>
            </a:p>
          </p:txBody>
        </p:sp>
        <p:sp>
          <p:nvSpPr>
            <p:cNvPr id="101" name="Rectangle 74"/>
            <p:cNvSpPr>
              <a:spLocks noChangeArrowheads="1"/>
            </p:cNvSpPr>
            <p:nvPr/>
          </p:nvSpPr>
          <p:spPr bwMode="auto">
            <a:xfrm>
              <a:off x="4223825" y="3205739"/>
              <a:ext cx="13364" cy="441820"/>
            </a:xfrm>
            <a:prstGeom prst="rect">
              <a:avLst/>
            </a:prstGeom>
            <a:solidFill>
              <a:srgbClr val="FFFF2D"/>
            </a:solidFill>
            <a:ln w="9525">
              <a:noFill/>
              <a:miter lim="800000"/>
              <a:headEnd/>
              <a:tailEnd/>
            </a:ln>
          </p:spPr>
          <p:txBody>
            <a:bodyPr/>
            <a:lstStyle/>
            <a:p>
              <a:endParaRPr lang="ko-KR" altLang="en-US"/>
            </a:p>
          </p:txBody>
        </p:sp>
        <p:sp>
          <p:nvSpPr>
            <p:cNvPr id="102" name="Rectangle 73"/>
            <p:cNvSpPr>
              <a:spLocks noChangeArrowheads="1"/>
            </p:cNvSpPr>
            <p:nvPr/>
          </p:nvSpPr>
          <p:spPr bwMode="auto">
            <a:xfrm>
              <a:off x="4237189" y="3205739"/>
              <a:ext cx="12661" cy="441820"/>
            </a:xfrm>
            <a:prstGeom prst="rect">
              <a:avLst/>
            </a:prstGeom>
            <a:solidFill>
              <a:srgbClr val="FFFF27"/>
            </a:solidFill>
            <a:ln w="9525">
              <a:noFill/>
              <a:miter lim="800000"/>
              <a:headEnd/>
              <a:tailEnd/>
            </a:ln>
          </p:spPr>
          <p:txBody>
            <a:bodyPr/>
            <a:lstStyle/>
            <a:p>
              <a:endParaRPr lang="ko-KR" altLang="en-US"/>
            </a:p>
          </p:txBody>
        </p:sp>
        <p:sp>
          <p:nvSpPr>
            <p:cNvPr id="103" name="Rectangle 72"/>
            <p:cNvSpPr>
              <a:spLocks noChangeArrowheads="1"/>
            </p:cNvSpPr>
            <p:nvPr/>
          </p:nvSpPr>
          <p:spPr bwMode="auto">
            <a:xfrm>
              <a:off x="4249850" y="3205739"/>
              <a:ext cx="13364" cy="441820"/>
            </a:xfrm>
            <a:prstGeom prst="rect">
              <a:avLst/>
            </a:prstGeom>
            <a:solidFill>
              <a:srgbClr val="FFFF20"/>
            </a:solidFill>
            <a:ln w="9525">
              <a:noFill/>
              <a:miter lim="800000"/>
              <a:headEnd/>
              <a:tailEnd/>
            </a:ln>
          </p:spPr>
          <p:txBody>
            <a:bodyPr/>
            <a:lstStyle/>
            <a:p>
              <a:endParaRPr lang="ko-KR" altLang="en-US"/>
            </a:p>
          </p:txBody>
        </p:sp>
        <p:sp>
          <p:nvSpPr>
            <p:cNvPr id="104" name="Rectangle 71"/>
            <p:cNvSpPr>
              <a:spLocks noChangeArrowheads="1"/>
            </p:cNvSpPr>
            <p:nvPr/>
          </p:nvSpPr>
          <p:spPr bwMode="auto">
            <a:xfrm>
              <a:off x="4263214" y="3205739"/>
              <a:ext cx="12661" cy="441820"/>
            </a:xfrm>
            <a:prstGeom prst="rect">
              <a:avLst/>
            </a:prstGeom>
            <a:solidFill>
              <a:srgbClr val="FFFF19"/>
            </a:solidFill>
            <a:ln w="9525">
              <a:noFill/>
              <a:miter lim="800000"/>
              <a:headEnd/>
              <a:tailEnd/>
            </a:ln>
          </p:spPr>
          <p:txBody>
            <a:bodyPr/>
            <a:lstStyle/>
            <a:p>
              <a:endParaRPr lang="ko-KR" altLang="en-US"/>
            </a:p>
          </p:txBody>
        </p:sp>
        <p:sp>
          <p:nvSpPr>
            <p:cNvPr id="105" name="Rectangle 70"/>
            <p:cNvSpPr>
              <a:spLocks noChangeArrowheads="1"/>
            </p:cNvSpPr>
            <p:nvPr/>
          </p:nvSpPr>
          <p:spPr bwMode="auto">
            <a:xfrm>
              <a:off x="4275875" y="3205739"/>
              <a:ext cx="13364" cy="441820"/>
            </a:xfrm>
            <a:prstGeom prst="rect">
              <a:avLst/>
            </a:prstGeom>
            <a:solidFill>
              <a:srgbClr val="FFFF12"/>
            </a:solidFill>
            <a:ln w="9525">
              <a:noFill/>
              <a:miter lim="800000"/>
              <a:headEnd/>
              <a:tailEnd/>
            </a:ln>
          </p:spPr>
          <p:txBody>
            <a:bodyPr/>
            <a:lstStyle/>
            <a:p>
              <a:endParaRPr lang="ko-KR" altLang="en-US"/>
            </a:p>
          </p:txBody>
        </p:sp>
        <p:sp>
          <p:nvSpPr>
            <p:cNvPr id="106" name="Rectangle 69"/>
            <p:cNvSpPr>
              <a:spLocks noChangeArrowheads="1"/>
            </p:cNvSpPr>
            <p:nvPr/>
          </p:nvSpPr>
          <p:spPr bwMode="auto">
            <a:xfrm>
              <a:off x="4289239" y="3205739"/>
              <a:ext cx="12661" cy="441820"/>
            </a:xfrm>
            <a:prstGeom prst="rect">
              <a:avLst/>
            </a:prstGeom>
            <a:solidFill>
              <a:srgbClr val="FFFF0C"/>
            </a:solidFill>
            <a:ln w="9525">
              <a:noFill/>
              <a:miter lim="800000"/>
              <a:headEnd/>
              <a:tailEnd/>
            </a:ln>
          </p:spPr>
          <p:txBody>
            <a:bodyPr/>
            <a:lstStyle/>
            <a:p>
              <a:endParaRPr lang="ko-KR" altLang="en-US"/>
            </a:p>
          </p:txBody>
        </p:sp>
        <p:sp>
          <p:nvSpPr>
            <p:cNvPr id="107" name="Rectangle 68"/>
            <p:cNvSpPr>
              <a:spLocks noChangeArrowheads="1"/>
            </p:cNvSpPr>
            <p:nvPr/>
          </p:nvSpPr>
          <p:spPr bwMode="auto">
            <a:xfrm>
              <a:off x="4301900" y="3205739"/>
              <a:ext cx="12661" cy="441820"/>
            </a:xfrm>
            <a:prstGeom prst="rect">
              <a:avLst/>
            </a:prstGeom>
            <a:solidFill>
              <a:srgbClr val="FFFF05"/>
            </a:solidFill>
            <a:ln w="9525">
              <a:noFill/>
              <a:miter lim="800000"/>
              <a:headEnd/>
              <a:tailEnd/>
            </a:ln>
          </p:spPr>
          <p:txBody>
            <a:bodyPr/>
            <a:lstStyle/>
            <a:p>
              <a:endParaRPr lang="ko-KR" altLang="en-US"/>
            </a:p>
          </p:txBody>
        </p:sp>
        <p:sp>
          <p:nvSpPr>
            <p:cNvPr id="108" name="Rectangle 67"/>
            <p:cNvSpPr>
              <a:spLocks noChangeArrowheads="1"/>
            </p:cNvSpPr>
            <p:nvPr/>
          </p:nvSpPr>
          <p:spPr bwMode="auto">
            <a:xfrm>
              <a:off x="4314561" y="3205739"/>
              <a:ext cx="13364" cy="441820"/>
            </a:xfrm>
            <a:prstGeom prst="rect">
              <a:avLst/>
            </a:prstGeom>
            <a:solidFill>
              <a:srgbClr val="FFFF02"/>
            </a:solidFill>
            <a:ln w="9525">
              <a:noFill/>
              <a:miter lim="800000"/>
              <a:headEnd/>
              <a:tailEnd/>
            </a:ln>
          </p:spPr>
          <p:txBody>
            <a:bodyPr/>
            <a:lstStyle/>
            <a:p>
              <a:endParaRPr lang="ko-KR" altLang="en-US"/>
            </a:p>
          </p:txBody>
        </p:sp>
        <p:sp>
          <p:nvSpPr>
            <p:cNvPr id="109" name="Rectangle 66"/>
            <p:cNvSpPr>
              <a:spLocks noChangeArrowheads="1"/>
            </p:cNvSpPr>
            <p:nvPr/>
          </p:nvSpPr>
          <p:spPr bwMode="auto">
            <a:xfrm>
              <a:off x="4327926" y="3205739"/>
              <a:ext cx="12661" cy="441820"/>
            </a:xfrm>
            <a:prstGeom prst="rect">
              <a:avLst/>
            </a:prstGeom>
            <a:solidFill>
              <a:srgbClr val="FFFF09"/>
            </a:solidFill>
            <a:ln w="9525">
              <a:noFill/>
              <a:miter lim="800000"/>
              <a:headEnd/>
              <a:tailEnd/>
            </a:ln>
          </p:spPr>
          <p:txBody>
            <a:bodyPr/>
            <a:lstStyle/>
            <a:p>
              <a:endParaRPr lang="ko-KR" altLang="en-US"/>
            </a:p>
          </p:txBody>
        </p:sp>
        <p:sp>
          <p:nvSpPr>
            <p:cNvPr id="110" name="Rectangle 65"/>
            <p:cNvSpPr>
              <a:spLocks noChangeArrowheads="1"/>
            </p:cNvSpPr>
            <p:nvPr/>
          </p:nvSpPr>
          <p:spPr bwMode="auto">
            <a:xfrm>
              <a:off x="4340586" y="3205739"/>
              <a:ext cx="13364" cy="441820"/>
            </a:xfrm>
            <a:prstGeom prst="rect">
              <a:avLst/>
            </a:prstGeom>
            <a:solidFill>
              <a:srgbClr val="FFFF0F"/>
            </a:solidFill>
            <a:ln w="9525">
              <a:noFill/>
              <a:miter lim="800000"/>
              <a:headEnd/>
              <a:tailEnd/>
            </a:ln>
          </p:spPr>
          <p:txBody>
            <a:bodyPr/>
            <a:lstStyle/>
            <a:p>
              <a:endParaRPr lang="ko-KR" altLang="en-US"/>
            </a:p>
          </p:txBody>
        </p:sp>
        <p:sp>
          <p:nvSpPr>
            <p:cNvPr id="111" name="Rectangle 64"/>
            <p:cNvSpPr>
              <a:spLocks noChangeArrowheads="1"/>
            </p:cNvSpPr>
            <p:nvPr/>
          </p:nvSpPr>
          <p:spPr bwMode="auto">
            <a:xfrm>
              <a:off x="4353951" y="3205739"/>
              <a:ext cx="12661" cy="441820"/>
            </a:xfrm>
            <a:prstGeom prst="rect">
              <a:avLst/>
            </a:prstGeom>
            <a:solidFill>
              <a:srgbClr val="FFFF16"/>
            </a:solidFill>
            <a:ln w="9525">
              <a:noFill/>
              <a:miter lim="800000"/>
              <a:headEnd/>
              <a:tailEnd/>
            </a:ln>
          </p:spPr>
          <p:txBody>
            <a:bodyPr/>
            <a:lstStyle/>
            <a:p>
              <a:endParaRPr lang="ko-KR" altLang="en-US"/>
            </a:p>
          </p:txBody>
        </p:sp>
        <p:sp>
          <p:nvSpPr>
            <p:cNvPr id="112" name="Rectangle 63"/>
            <p:cNvSpPr>
              <a:spLocks noChangeArrowheads="1"/>
            </p:cNvSpPr>
            <p:nvPr/>
          </p:nvSpPr>
          <p:spPr bwMode="auto">
            <a:xfrm>
              <a:off x="4366612" y="3205739"/>
              <a:ext cx="13364" cy="441820"/>
            </a:xfrm>
            <a:prstGeom prst="rect">
              <a:avLst/>
            </a:prstGeom>
            <a:solidFill>
              <a:srgbClr val="FFFF1D"/>
            </a:solidFill>
            <a:ln w="9525">
              <a:noFill/>
              <a:miter lim="800000"/>
              <a:headEnd/>
              <a:tailEnd/>
            </a:ln>
          </p:spPr>
          <p:txBody>
            <a:bodyPr/>
            <a:lstStyle/>
            <a:p>
              <a:endParaRPr lang="ko-KR" altLang="en-US"/>
            </a:p>
          </p:txBody>
        </p:sp>
        <p:sp>
          <p:nvSpPr>
            <p:cNvPr id="113" name="Rectangle 62"/>
            <p:cNvSpPr>
              <a:spLocks noChangeArrowheads="1"/>
            </p:cNvSpPr>
            <p:nvPr/>
          </p:nvSpPr>
          <p:spPr bwMode="auto">
            <a:xfrm>
              <a:off x="4379976" y="3205739"/>
              <a:ext cx="12661" cy="441820"/>
            </a:xfrm>
            <a:prstGeom prst="rect">
              <a:avLst/>
            </a:prstGeom>
            <a:solidFill>
              <a:srgbClr val="FFFF24"/>
            </a:solidFill>
            <a:ln w="9525">
              <a:noFill/>
              <a:miter lim="800000"/>
              <a:headEnd/>
              <a:tailEnd/>
            </a:ln>
          </p:spPr>
          <p:txBody>
            <a:bodyPr/>
            <a:lstStyle/>
            <a:p>
              <a:endParaRPr lang="ko-KR" altLang="en-US"/>
            </a:p>
          </p:txBody>
        </p:sp>
        <p:sp>
          <p:nvSpPr>
            <p:cNvPr id="114" name="Rectangle 61"/>
            <p:cNvSpPr>
              <a:spLocks noChangeArrowheads="1"/>
            </p:cNvSpPr>
            <p:nvPr/>
          </p:nvSpPr>
          <p:spPr bwMode="auto">
            <a:xfrm>
              <a:off x="4392637" y="3205739"/>
              <a:ext cx="13364" cy="441820"/>
            </a:xfrm>
            <a:prstGeom prst="rect">
              <a:avLst/>
            </a:prstGeom>
            <a:solidFill>
              <a:srgbClr val="FFFF2A"/>
            </a:solidFill>
            <a:ln w="9525">
              <a:noFill/>
              <a:miter lim="800000"/>
              <a:headEnd/>
              <a:tailEnd/>
            </a:ln>
          </p:spPr>
          <p:txBody>
            <a:bodyPr/>
            <a:lstStyle/>
            <a:p>
              <a:endParaRPr lang="ko-KR" altLang="en-US"/>
            </a:p>
          </p:txBody>
        </p:sp>
        <p:sp>
          <p:nvSpPr>
            <p:cNvPr id="115" name="Rectangle 60"/>
            <p:cNvSpPr>
              <a:spLocks noChangeArrowheads="1"/>
            </p:cNvSpPr>
            <p:nvPr/>
          </p:nvSpPr>
          <p:spPr bwMode="auto">
            <a:xfrm>
              <a:off x="4406001" y="3205739"/>
              <a:ext cx="12661" cy="441820"/>
            </a:xfrm>
            <a:prstGeom prst="rect">
              <a:avLst/>
            </a:prstGeom>
            <a:solidFill>
              <a:srgbClr val="FFFF31"/>
            </a:solidFill>
            <a:ln w="9525">
              <a:noFill/>
              <a:miter lim="800000"/>
              <a:headEnd/>
              <a:tailEnd/>
            </a:ln>
          </p:spPr>
          <p:txBody>
            <a:bodyPr/>
            <a:lstStyle/>
            <a:p>
              <a:endParaRPr lang="ko-KR" altLang="en-US"/>
            </a:p>
          </p:txBody>
        </p:sp>
        <p:sp>
          <p:nvSpPr>
            <p:cNvPr id="116" name="Freeform 59"/>
            <p:cNvSpPr>
              <a:spLocks/>
            </p:cNvSpPr>
            <p:nvPr/>
          </p:nvSpPr>
          <p:spPr bwMode="auto">
            <a:xfrm>
              <a:off x="4202020" y="3219809"/>
              <a:ext cx="213126" cy="418603"/>
            </a:xfrm>
            <a:custGeom>
              <a:avLst/>
              <a:gdLst>
                <a:gd name="T0" fmla="*/ 261 w 263"/>
                <a:gd name="T1" fmla="*/ 429 h 516"/>
                <a:gd name="T2" fmla="*/ 198 w 263"/>
                <a:gd name="T3" fmla="*/ 0 h 516"/>
                <a:gd name="T4" fmla="*/ 105 w 263"/>
                <a:gd name="T5" fmla="*/ 33 h 516"/>
                <a:gd name="T6" fmla="*/ 72 w 263"/>
                <a:gd name="T7" fmla="*/ 0 h 516"/>
                <a:gd name="T8" fmla="*/ 72 w 263"/>
                <a:gd name="T9" fmla="*/ 0 h 516"/>
                <a:gd name="T10" fmla="*/ 9 w 263"/>
                <a:gd name="T11" fmla="*/ 429 h 516"/>
                <a:gd name="T12" fmla="*/ 118 w 263"/>
                <a:gd name="T13" fmla="*/ 511 h 516"/>
                <a:gd name="T14" fmla="*/ 261 w 263"/>
                <a:gd name="T15" fmla="*/ 448 h 516"/>
                <a:gd name="T16" fmla="*/ 261 w 263"/>
                <a:gd name="T17" fmla="*/ 429 h 5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3"/>
                <a:gd name="T28" fmla="*/ 0 h 516"/>
                <a:gd name="T29" fmla="*/ 263 w 263"/>
                <a:gd name="T30" fmla="*/ 516 h 5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3" h="516">
                  <a:moveTo>
                    <a:pt x="261" y="429"/>
                  </a:moveTo>
                  <a:lnTo>
                    <a:pt x="198" y="0"/>
                  </a:lnTo>
                  <a:cubicBezTo>
                    <a:pt x="182" y="35"/>
                    <a:pt x="140" y="49"/>
                    <a:pt x="105" y="33"/>
                  </a:cubicBezTo>
                  <a:cubicBezTo>
                    <a:pt x="90" y="26"/>
                    <a:pt x="79" y="14"/>
                    <a:pt x="72" y="0"/>
                  </a:cubicBezTo>
                  <a:lnTo>
                    <a:pt x="9" y="429"/>
                  </a:lnTo>
                  <a:cubicBezTo>
                    <a:pt x="0" y="469"/>
                    <a:pt x="49" y="506"/>
                    <a:pt x="118" y="511"/>
                  </a:cubicBezTo>
                  <a:cubicBezTo>
                    <a:pt x="188" y="516"/>
                    <a:pt x="252" y="488"/>
                    <a:pt x="261" y="448"/>
                  </a:cubicBezTo>
                  <a:cubicBezTo>
                    <a:pt x="263" y="442"/>
                    <a:pt x="263" y="436"/>
                    <a:pt x="261" y="429"/>
                  </a:cubicBezTo>
                  <a:close/>
                </a:path>
              </a:pathLst>
            </a:custGeom>
            <a:noFill/>
            <a:ln w="17" cap="rnd">
              <a:solidFill>
                <a:srgbClr val="000000"/>
              </a:solidFill>
              <a:round/>
              <a:headEnd/>
              <a:tailEnd/>
            </a:ln>
          </p:spPr>
          <p:txBody>
            <a:bodyPr/>
            <a:lstStyle/>
            <a:p>
              <a:endParaRPr lang="ko-KR" altLang="en-US"/>
            </a:p>
          </p:txBody>
        </p:sp>
        <p:pic>
          <p:nvPicPr>
            <p:cNvPr id="117" name="Picture 58"/>
            <p:cNvPicPr>
              <a:picLocks noChangeAspect="1" noChangeArrowheads="1"/>
            </p:cNvPicPr>
            <p:nvPr/>
          </p:nvPicPr>
          <p:blipFill>
            <a:blip r:embed="rId3"/>
            <a:srcRect/>
            <a:stretch>
              <a:fillRect/>
            </a:stretch>
          </p:blipFill>
          <p:spPr bwMode="auto">
            <a:xfrm>
              <a:off x="4263214" y="2907440"/>
              <a:ext cx="77372" cy="78092"/>
            </a:xfrm>
            <a:prstGeom prst="rect">
              <a:avLst/>
            </a:prstGeom>
            <a:noFill/>
            <a:ln w="9525">
              <a:noFill/>
              <a:miter lim="800000"/>
              <a:headEnd/>
              <a:tailEnd/>
            </a:ln>
          </p:spPr>
        </p:pic>
        <p:pic>
          <p:nvPicPr>
            <p:cNvPr id="118" name="Picture 57"/>
            <p:cNvPicPr>
              <a:picLocks noChangeAspect="1" noChangeArrowheads="1"/>
            </p:cNvPicPr>
            <p:nvPr/>
          </p:nvPicPr>
          <p:blipFill>
            <a:blip r:embed="rId4"/>
            <a:srcRect/>
            <a:stretch>
              <a:fillRect/>
            </a:stretch>
          </p:blipFill>
          <p:spPr bwMode="auto">
            <a:xfrm>
              <a:off x="4263214" y="2907440"/>
              <a:ext cx="77372" cy="78092"/>
            </a:xfrm>
            <a:prstGeom prst="rect">
              <a:avLst/>
            </a:prstGeom>
            <a:noFill/>
            <a:ln w="9525">
              <a:noFill/>
              <a:miter lim="800000"/>
              <a:headEnd/>
              <a:tailEnd/>
            </a:ln>
          </p:spPr>
        </p:pic>
        <p:sp>
          <p:nvSpPr>
            <p:cNvPr id="119" name="Freeform 56"/>
            <p:cNvSpPr>
              <a:spLocks/>
            </p:cNvSpPr>
            <p:nvPr/>
          </p:nvSpPr>
          <p:spPr bwMode="auto">
            <a:xfrm>
              <a:off x="4285722" y="2925732"/>
              <a:ext cx="52050" cy="52062"/>
            </a:xfrm>
            <a:custGeom>
              <a:avLst/>
              <a:gdLst>
                <a:gd name="T0" fmla="*/ 74 w 74"/>
                <a:gd name="T1" fmla="*/ 37 h 74"/>
                <a:gd name="T2" fmla="*/ 37 w 74"/>
                <a:gd name="T3" fmla="*/ 0 h 74"/>
                <a:gd name="T4" fmla="*/ 0 w 74"/>
                <a:gd name="T5" fmla="*/ 37 h 74"/>
                <a:gd name="T6" fmla="*/ 37 w 74"/>
                <a:gd name="T7" fmla="*/ 74 h 74"/>
                <a:gd name="T8" fmla="*/ 74 w 74"/>
                <a:gd name="T9" fmla="*/ 37 h 74"/>
                <a:gd name="T10" fmla="*/ 0 60000 65536"/>
                <a:gd name="T11" fmla="*/ 0 60000 65536"/>
                <a:gd name="T12" fmla="*/ 0 60000 65536"/>
                <a:gd name="T13" fmla="*/ 0 60000 65536"/>
                <a:gd name="T14" fmla="*/ 0 60000 65536"/>
                <a:gd name="T15" fmla="*/ 0 w 74"/>
                <a:gd name="T16" fmla="*/ 0 h 74"/>
                <a:gd name="T17" fmla="*/ 74 w 74"/>
                <a:gd name="T18" fmla="*/ 74 h 74"/>
              </a:gdLst>
              <a:ahLst/>
              <a:cxnLst>
                <a:cxn ang="T10">
                  <a:pos x="T0" y="T1"/>
                </a:cxn>
                <a:cxn ang="T11">
                  <a:pos x="T2" y="T3"/>
                </a:cxn>
                <a:cxn ang="T12">
                  <a:pos x="T4" y="T5"/>
                </a:cxn>
                <a:cxn ang="T13">
                  <a:pos x="T6" y="T7"/>
                </a:cxn>
                <a:cxn ang="T14">
                  <a:pos x="T8" y="T9"/>
                </a:cxn>
              </a:cxnLst>
              <a:rect l="T15" t="T16" r="T17" b="T18"/>
              <a:pathLst>
                <a:path w="74" h="74">
                  <a:moveTo>
                    <a:pt x="74" y="37"/>
                  </a:moveTo>
                  <a:cubicBezTo>
                    <a:pt x="74" y="18"/>
                    <a:pt x="58" y="0"/>
                    <a:pt x="37" y="0"/>
                  </a:cubicBezTo>
                  <a:cubicBezTo>
                    <a:pt x="16" y="0"/>
                    <a:pt x="0" y="18"/>
                    <a:pt x="0" y="37"/>
                  </a:cubicBezTo>
                  <a:cubicBezTo>
                    <a:pt x="0" y="58"/>
                    <a:pt x="16" y="74"/>
                    <a:pt x="37" y="74"/>
                  </a:cubicBezTo>
                  <a:cubicBezTo>
                    <a:pt x="58" y="74"/>
                    <a:pt x="74" y="58"/>
                    <a:pt x="74" y="37"/>
                  </a:cubicBezTo>
                </a:path>
              </a:pathLst>
            </a:custGeom>
            <a:noFill/>
            <a:ln w="17" cap="rnd">
              <a:solidFill>
                <a:srgbClr val="000000"/>
              </a:solidFill>
              <a:round/>
              <a:headEnd/>
              <a:tailEnd/>
            </a:ln>
          </p:spPr>
          <p:txBody>
            <a:bodyPr/>
            <a:lstStyle/>
            <a:p>
              <a:endParaRPr lang="ko-KR" altLang="en-US"/>
            </a:p>
          </p:txBody>
        </p:sp>
        <p:sp>
          <p:nvSpPr>
            <p:cNvPr id="120" name="Line 55"/>
            <p:cNvSpPr>
              <a:spLocks noChangeShapeType="1"/>
            </p:cNvSpPr>
            <p:nvPr/>
          </p:nvSpPr>
          <p:spPr bwMode="auto">
            <a:xfrm flipV="1">
              <a:off x="4311748" y="2977793"/>
              <a:ext cx="703" cy="244127"/>
            </a:xfrm>
            <a:prstGeom prst="line">
              <a:avLst/>
            </a:prstGeom>
            <a:noFill/>
            <a:ln w="17" cap="rnd">
              <a:solidFill>
                <a:srgbClr val="000000"/>
              </a:solidFill>
              <a:round/>
              <a:headEnd/>
              <a:tailEnd/>
            </a:ln>
          </p:spPr>
          <p:txBody>
            <a:bodyPr/>
            <a:lstStyle/>
            <a:p>
              <a:endParaRPr lang="ko-KR" altLang="en-US"/>
            </a:p>
          </p:txBody>
        </p:sp>
        <p:sp>
          <p:nvSpPr>
            <p:cNvPr id="121" name="Freeform 54"/>
            <p:cNvSpPr>
              <a:spLocks noEditPoints="1"/>
            </p:cNvSpPr>
            <p:nvPr/>
          </p:nvSpPr>
          <p:spPr bwMode="auto">
            <a:xfrm>
              <a:off x="4169664" y="2861006"/>
              <a:ext cx="283464" cy="182919"/>
            </a:xfrm>
            <a:custGeom>
              <a:avLst/>
              <a:gdLst>
                <a:gd name="T0" fmla="*/ 108 w 350"/>
                <a:gd name="T1" fmla="*/ 45 h 225"/>
                <a:gd name="T2" fmla="*/ 108 w 350"/>
                <a:gd name="T3" fmla="*/ 180 h 225"/>
                <a:gd name="T4" fmla="*/ 108 w 350"/>
                <a:gd name="T5" fmla="*/ 180 h 225"/>
                <a:gd name="T6" fmla="*/ 242 w 350"/>
                <a:gd name="T7" fmla="*/ 180 h 225"/>
                <a:gd name="T8" fmla="*/ 242 w 350"/>
                <a:gd name="T9" fmla="*/ 45 h 225"/>
                <a:gd name="T10" fmla="*/ 63 w 350"/>
                <a:gd name="T11" fmla="*/ 0 h 225"/>
                <a:gd name="T12" fmla="*/ 63 w 350"/>
                <a:gd name="T13" fmla="*/ 225 h 225"/>
                <a:gd name="T14" fmla="*/ 63 w 350"/>
                <a:gd name="T15" fmla="*/ 225 h 225"/>
                <a:gd name="T16" fmla="*/ 287 w 350"/>
                <a:gd name="T17" fmla="*/ 225 h 225"/>
                <a:gd name="T18" fmla="*/ 287 w 350"/>
                <a:gd name="T19" fmla="*/ 0 h 2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0"/>
                <a:gd name="T31" fmla="*/ 0 h 225"/>
                <a:gd name="T32" fmla="*/ 350 w 350"/>
                <a:gd name="T33" fmla="*/ 225 h 2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0" h="225">
                  <a:moveTo>
                    <a:pt x="108" y="45"/>
                  </a:moveTo>
                  <a:cubicBezTo>
                    <a:pt x="70" y="82"/>
                    <a:pt x="70" y="142"/>
                    <a:pt x="108" y="180"/>
                  </a:cubicBezTo>
                  <a:cubicBezTo>
                    <a:pt x="108" y="180"/>
                    <a:pt x="108" y="180"/>
                    <a:pt x="108" y="180"/>
                  </a:cubicBezTo>
                  <a:moveTo>
                    <a:pt x="242" y="180"/>
                  </a:moveTo>
                  <a:cubicBezTo>
                    <a:pt x="280" y="142"/>
                    <a:pt x="280" y="82"/>
                    <a:pt x="242" y="45"/>
                  </a:cubicBezTo>
                  <a:moveTo>
                    <a:pt x="63" y="0"/>
                  </a:moveTo>
                  <a:cubicBezTo>
                    <a:pt x="0" y="62"/>
                    <a:pt x="0" y="163"/>
                    <a:pt x="63" y="225"/>
                  </a:cubicBezTo>
                  <a:cubicBezTo>
                    <a:pt x="63" y="225"/>
                    <a:pt x="63" y="225"/>
                    <a:pt x="63" y="225"/>
                  </a:cubicBezTo>
                  <a:moveTo>
                    <a:pt x="287" y="225"/>
                  </a:moveTo>
                  <a:cubicBezTo>
                    <a:pt x="350" y="163"/>
                    <a:pt x="350" y="62"/>
                    <a:pt x="287" y="0"/>
                  </a:cubicBezTo>
                </a:path>
              </a:pathLst>
            </a:custGeom>
            <a:noFill/>
            <a:ln w="17" cap="rnd">
              <a:solidFill>
                <a:srgbClr val="000000"/>
              </a:solidFill>
              <a:round/>
              <a:headEnd/>
              <a:tailEnd/>
            </a:ln>
          </p:spPr>
          <p:txBody>
            <a:bodyPr/>
            <a:lstStyle/>
            <a:p>
              <a:endParaRPr lang="ko-KR" altLang="en-US"/>
            </a:p>
          </p:txBody>
        </p:sp>
        <p:sp>
          <p:nvSpPr>
            <p:cNvPr id="122" name="Freeform 53"/>
            <p:cNvSpPr>
              <a:spLocks noEditPoints="1"/>
            </p:cNvSpPr>
            <p:nvPr/>
          </p:nvSpPr>
          <p:spPr bwMode="auto">
            <a:xfrm>
              <a:off x="4202019" y="2925731"/>
              <a:ext cx="213126" cy="712680"/>
            </a:xfrm>
            <a:custGeom>
              <a:avLst/>
              <a:gdLst>
                <a:gd name="T0" fmla="*/ 135 w 263"/>
                <a:gd name="T1" fmla="*/ 328 h 878"/>
                <a:gd name="T2" fmla="*/ 72 w 263"/>
                <a:gd name="T3" fmla="*/ 362 h 878"/>
                <a:gd name="T4" fmla="*/ 9 w 263"/>
                <a:gd name="T5" fmla="*/ 791 h 878"/>
                <a:gd name="T6" fmla="*/ 118 w 263"/>
                <a:gd name="T7" fmla="*/ 873 h 878"/>
                <a:gd name="T8" fmla="*/ 261 w 263"/>
                <a:gd name="T9" fmla="*/ 810 h 878"/>
                <a:gd name="T10" fmla="*/ 261 w 263"/>
                <a:gd name="T11" fmla="*/ 791 h 878"/>
                <a:gd name="T12" fmla="*/ 261 w 263"/>
                <a:gd name="T13" fmla="*/ 791 h 878"/>
                <a:gd name="T14" fmla="*/ 199 w 263"/>
                <a:gd name="T15" fmla="*/ 365 h 878"/>
                <a:gd name="T16" fmla="*/ 135 w 263"/>
                <a:gd name="T17" fmla="*/ 328 h 878"/>
                <a:gd name="T18" fmla="*/ 167 w 263"/>
                <a:gd name="T19" fmla="*/ 32 h 878"/>
                <a:gd name="T20" fmla="*/ 135 w 263"/>
                <a:gd name="T21" fmla="*/ 0 h 878"/>
                <a:gd name="T22" fmla="*/ 103 w 263"/>
                <a:gd name="T23" fmla="*/ 32 h 878"/>
                <a:gd name="T24" fmla="*/ 135 w 263"/>
                <a:gd name="T25" fmla="*/ 64 h 878"/>
                <a:gd name="T26" fmla="*/ 167 w 263"/>
                <a:gd name="T27" fmla="*/ 32 h 8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3"/>
                <a:gd name="T43" fmla="*/ 0 h 878"/>
                <a:gd name="T44" fmla="*/ 263 w 263"/>
                <a:gd name="T45" fmla="*/ 878 h 87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3" h="878">
                  <a:moveTo>
                    <a:pt x="135" y="328"/>
                  </a:moveTo>
                  <a:cubicBezTo>
                    <a:pt x="102" y="329"/>
                    <a:pt x="75" y="343"/>
                    <a:pt x="72" y="362"/>
                  </a:cubicBezTo>
                  <a:lnTo>
                    <a:pt x="9" y="791"/>
                  </a:lnTo>
                  <a:cubicBezTo>
                    <a:pt x="0" y="831"/>
                    <a:pt x="49" y="868"/>
                    <a:pt x="118" y="873"/>
                  </a:cubicBezTo>
                  <a:cubicBezTo>
                    <a:pt x="188" y="878"/>
                    <a:pt x="252" y="850"/>
                    <a:pt x="261" y="810"/>
                  </a:cubicBezTo>
                  <a:cubicBezTo>
                    <a:pt x="263" y="804"/>
                    <a:pt x="263" y="798"/>
                    <a:pt x="261" y="791"/>
                  </a:cubicBezTo>
                  <a:lnTo>
                    <a:pt x="199" y="365"/>
                  </a:lnTo>
                  <a:cubicBezTo>
                    <a:pt x="199" y="345"/>
                    <a:pt x="170" y="328"/>
                    <a:pt x="135" y="328"/>
                  </a:cubicBezTo>
                  <a:close/>
                  <a:moveTo>
                    <a:pt x="167" y="32"/>
                  </a:moveTo>
                  <a:cubicBezTo>
                    <a:pt x="167" y="15"/>
                    <a:pt x="153" y="0"/>
                    <a:pt x="135" y="0"/>
                  </a:cubicBezTo>
                  <a:cubicBezTo>
                    <a:pt x="117" y="0"/>
                    <a:pt x="103" y="15"/>
                    <a:pt x="103" y="32"/>
                  </a:cubicBezTo>
                  <a:cubicBezTo>
                    <a:pt x="103" y="50"/>
                    <a:pt x="117" y="64"/>
                    <a:pt x="135" y="64"/>
                  </a:cubicBezTo>
                  <a:cubicBezTo>
                    <a:pt x="153" y="64"/>
                    <a:pt x="167" y="50"/>
                    <a:pt x="167" y="32"/>
                  </a:cubicBezTo>
                  <a:close/>
                </a:path>
              </a:pathLst>
            </a:custGeom>
            <a:noFill/>
            <a:ln w="36" cap="rnd">
              <a:solidFill>
                <a:srgbClr val="000000"/>
              </a:solidFill>
              <a:round/>
              <a:headEnd/>
              <a:tailEnd/>
            </a:ln>
          </p:spPr>
          <p:txBody>
            <a:bodyPr/>
            <a:lstStyle/>
            <a:p>
              <a:endParaRPr lang="ko-KR" altLang="en-US"/>
            </a:p>
          </p:txBody>
        </p:sp>
        <p:sp>
          <p:nvSpPr>
            <p:cNvPr id="123" name="Line 52"/>
            <p:cNvSpPr>
              <a:spLocks noChangeShapeType="1"/>
            </p:cNvSpPr>
            <p:nvPr/>
          </p:nvSpPr>
          <p:spPr bwMode="auto">
            <a:xfrm flipV="1">
              <a:off x="4311748" y="2977793"/>
              <a:ext cx="703" cy="214578"/>
            </a:xfrm>
            <a:prstGeom prst="line">
              <a:avLst/>
            </a:prstGeom>
            <a:noFill/>
            <a:ln w="36" cap="rnd">
              <a:solidFill>
                <a:srgbClr val="000000"/>
              </a:solidFill>
              <a:round/>
              <a:headEnd/>
              <a:tailEnd/>
            </a:ln>
          </p:spPr>
          <p:txBody>
            <a:bodyPr/>
            <a:lstStyle/>
            <a:p>
              <a:endParaRPr lang="ko-KR" altLang="en-US"/>
            </a:p>
          </p:txBody>
        </p:sp>
      </p:grpSp>
      <p:cxnSp>
        <p:nvCxnSpPr>
          <p:cNvPr id="79" name="직선 화살표 연결선 78"/>
          <p:cNvCxnSpPr/>
          <p:nvPr/>
        </p:nvCxnSpPr>
        <p:spPr bwMode="auto">
          <a:xfrm rot="5400000" flipH="1" flipV="1">
            <a:off x="4113986" y="2551414"/>
            <a:ext cx="573601" cy="114772"/>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80" name="직선 화살표 연결선 79"/>
          <p:cNvCxnSpPr/>
          <p:nvPr/>
        </p:nvCxnSpPr>
        <p:spPr bwMode="auto">
          <a:xfrm flipV="1">
            <a:off x="3657600" y="2199999"/>
            <a:ext cx="801517" cy="676491"/>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81" name="직선 화살표 연결선 80"/>
          <p:cNvCxnSpPr/>
          <p:nvPr/>
        </p:nvCxnSpPr>
        <p:spPr bwMode="auto">
          <a:xfrm rot="16200000" flipV="1">
            <a:off x="4138976" y="2538775"/>
            <a:ext cx="786633" cy="79417"/>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126" name="직사각형 125"/>
          <p:cNvSpPr/>
          <p:nvPr/>
        </p:nvSpPr>
        <p:spPr bwMode="auto">
          <a:xfrm>
            <a:off x="4114800" y="5105282"/>
            <a:ext cx="1676400" cy="914400"/>
          </a:xfrm>
          <a:prstGeom prst="rect">
            <a:avLst/>
          </a:prstGeom>
          <a:noFill/>
          <a:ln w="254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30" name="TextBox 129"/>
          <p:cNvSpPr txBox="1"/>
          <p:nvPr/>
        </p:nvSpPr>
        <p:spPr>
          <a:xfrm>
            <a:off x="5791200" y="5410200"/>
            <a:ext cx="914400" cy="400110"/>
          </a:xfrm>
          <a:prstGeom prst="rect">
            <a:avLst/>
          </a:prstGeom>
          <a:noFill/>
        </p:spPr>
        <p:txBody>
          <a:bodyPr wrap="square" rtlCol="0">
            <a:spAutoFit/>
          </a:bodyPr>
          <a:lstStyle/>
          <a:p>
            <a:r>
              <a:rPr lang="en-US" altLang="ko-KR" sz="2000" dirty="0" smtClean="0"/>
              <a:t>Train </a:t>
            </a:r>
            <a:endParaRPr lang="ko-KR" altLang="en-US" sz="2000" dirty="0"/>
          </a:p>
        </p:txBody>
      </p:sp>
      <p:sp>
        <p:nvSpPr>
          <p:cNvPr id="178" name="TextBox 177"/>
          <p:cNvSpPr txBox="1"/>
          <p:nvPr/>
        </p:nvSpPr>
        <p:spPr>
          <a:xfrm>
            <a:off x="4354286" y="5652346"/>
            <a:ext cx="1447800" cy="400110"/>
          </a:xfrm>
          <a:prstGeom prst="rect">
            <a:avLst/>
          </a:prstGeom>
          <a:noFill/>
        </p:spPr>
        <p:txBody>
          <a:bodyPr wrap="square" rtlCol="0">
            <a:spAutoFit/>
          </a:bodyPr>
          <a:lstStyle/>
          <a:p>
            <a:r>
              <a:rPr lang="en-US" altLang="ko-KR" sz="2000" dirty="0" smtClean="0"/>
              <a:t>Passengers</a:t>
            </a:r>
            <a:endParaRPr lang="ko-KR" altLang="en-US" sz="2000" dirty="0"/>
          </a:p>
        </p:txBody>
      </p:sp>
      <p:cxnSp>
        <p:nvCxnSpPr>
          <p:cNvPr id="181" name="직선 화살표 연결선 180"/>
          <p:cNvCxnSpPr/>
          <p:nvPr/>
        </p:nvCxnSpPr>
        <p:spPr bwMode="auto">
          <a:xfrm rot="10800000">
            <a:off x="4340187" y="4775964"/>
            <a:ext cx="917617" cy="710318"/>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182" name="TextBox 181"/>
          <p:cNvSpPr txBox="1"/>
          <p:nvPr/>
        </p:nvSpPr>
        <p:spPr>
          <a:xfrm>
            <a:off x="6172200" y="2438400"/>
            <a:ext cx="2895600" cy="400110"/>
          </a:xfrm>
          <a:prstGeom prst="rect">
            <a:avLst/>
          </a:prstGeom>
          <a:noFill/>
        </p:spPr>
        <p:txBody>
          <a:bodyPr wrap="square" rtlCol="0">
            <a:spAutoFit/>
          </a:bodyPr>
          <a:lstStyle/>
          <a:p>
            <a:r>
              <a:rPr lang="en-US" altLang="ko-KR" sz="2000" dirty="0" smtClean="0"/>
              <a:t>     Rail or subway tunnel </a:t>
            </a:r>
            <a:endParaRPr lang="ko-KR" altLang="en-US" sz="2000" dirty="0"/>
          </a:p>
        </p:txBody>
      </p:sp>
      <p:grpSp>
        <p:nvGrpSpPr>
          <p:cNvPr id="184" name="그룹 183"/>
          <p:cNvGrpSpPr/>
          <p:nvPr/>
        </p:nvGrpSpPr>
        <p:grpSpPr>
          <a:xfrm>
            <a:off x="4114800" y="4724400"/>
            <a:ext cx="381000" cy="447159"/>
            <a:chOff x="4169664" y="2861006"/>
            <a:chExt cx="283464" cy="786553"/>
          </a:xfrm>
        </p:grpSpPr>
        <p:sp>
          <p:nvSpPr>
            <p:cNvPr id="185" name="Rectangle 85"/>
            <p:cNvSpPr>
              <a:spLocks noChangeArrowheads="1"/>
            </p:cNvSpPr>
            <p:nvPr/>
          </p:nvSpPr>
          <p:spPr bwMode="auto">
            <a:xfrm>
              <a:off x="4237189" y="3167044"/>
              <a:ext cx="129423" cy="12664"/>
            </a:xfrm>
            <a:prstGeom prst="rect">
              <a:avLst/>
            </a:prstGeom>
            <a:solidFill>
              <a:srgbClr val="FFFF09"/>
            </a:solidFill>
            <a:ln w="9525">
              <a:noFill/>
              <a:miter lim="800000"/>
              <a:headEnd/>
              <a:tailEnd/>
            </a:ln>
          </p:spPr>
          <p:txBody>
            <a:bodyPr/>
            <a:lstStyle/>
            <a:p>
              <a:endParaRPr lang="ko-KR" altLang="en-US"/>
            </a:p>
          </p:txBody>
        </p:sp>
        <p:sp>
          <p:nvSpPr>
            <p:cNvPr id="186" name="Rectangle 84"/>
            <p:cNvSpPr>
              <a:spLocks noChangeArrowheads="1"/>
            </p:cNvSpPr>
            <p:nvPr/>
          </p:nvSpPr>
          <p:spPr bwMode="auto">
            <a:xfrm>
              <a:off x="4237189" y="3179708"/>
              <a:ext cx="129423" cy="13367"/>
            </a:xfrm>
            <a:prstGeom prst="rect">
              <a:avLst/>
            </a:prstGeom>
            <a:solidFill>
              <a:srgbClr val="FFFF3B"/>
            </a:solidFill>
            <a:ln w="9525">
              <a:noFill/>
              <a:miter lim="800000"/>
              <a:headEnd/>
              <a:tailEnd/>
            </a:ln>
          </p:spPr>
          <p:txBody>
            <a:bodyPr/>
            <a:lstStyle/>
            <a:p>
              <a:endParaRPr lang="ko-KR" altLang="en-US"/>
            </a:p>
          </p:txBody>
        </p:sp>
        <p:sp>
          <p:nvSpPr>
            <p:cNvPr id="187" name="Rectangle 83"/>
            <p:cNvSpPr>
              <a:spLocks noChangeArrowheads="1"/>
            </p:cNvSpPr>
            <p:nvPr/>
          </p:nvSpPr>
          <p:spPr bwMode="auto">
            <a:xfrm>
              <a:off x="4237189" y="3193075"/>
              <a:ext cx="129423" cy="12664"/>
            </a:xfrm>
            <a:prstGeom prst="rect">
              <a:avLst/>
            </a:prstGeom>
            <a:solidFill>
              <a:srgbClr val="FFFF33"/>
            </a:solidFill>
            <a:ln w="9525">
              <a:noFill/>
              <a:miter lim="800000"/>
              <a:headEnd/>
              <a:tailEnd/>
            </a:ln>
          </p:spPr>
          <p:txBody>
            <a:bodyPr/>
            <a:lstStyle/>
            <a:p>
              <a:endParaRPr lang="ko-KR" altLang="en-US"/>
            </a:p>
          </p:txBody>
        </p:sp>
        <p:sp>
          <p:nvSpPr>
            <p:cNvPr id="188" name="Rectangle 82"/>
            <p:cNvSpPr>
              <a:spLocks noChangeArrowheads="1"/>
            </p:cNvSpPr>
            <p:nvPr/>
          </p:nvSpPr>
          <p:spPr bwMode="auto">
            <a:xfrm>
              <a:off x="4237189" y="3205739"/>
              <a:ext cx="129423" cy="13367"/>
            </a:xfrm>
            <a:prstGeom prst="rect">
              <a:avLst/>
            </a:prstGeom>
            <a:solidFill>
              <a:srgbClr val="FFFF29"/>
            </a:solidFill>
            <a:ln w="9525">
              <a:noFill/>
              <a:miter lim="800000"/>
              <a:headEnd/>
              <a:tailEnd/>
            </a:ln>
          </p:spPr>
          <p:txBody>
            <a:bodyPr/>
            <a:lstStyle/>
            <a:p>
              <a:endParaRPr lang="ko-KR" altLang="en-US"/>
            </a:p>
          </p:txBody>
        </p:sp>
        <p:sp>
          <p:nvSpPr>
            <p:cNvPr id="189" name="Rectangle 81"/>
            <p:cNvSpPr>
              <a:spLocks noChangeArrowheads="1"/>
            </p:cNvSpPr>
            <p:nvPr/>
          </p:nvSpPr>
          <p:spPr bwMode="auto">
            <a:xfrm>
              <a:off x="4237189" y="3219106"/>
              <a:ext cx="129423" cy="12664"/>
            </a:xfrm>
            <a:prstGeom prst="rect">
              <a:avLst/>
            </a:prstGeom>
            <a:solidFill>
              <a:srgbClr val="FFFF20"/>
            </a:solidFill>
            <a:ln w="9525">
              <a:noFill/>
              <a:miter lim="800000"/>
              <a:headEnd/>
              <a:tailEnd/>
            </a:ln>
          </p:spPr>
          <p:txBody>
            <a:bodyPr/>
            <a:lstStyle/>
            <a:p>
              <a:endParaRPr lang="ko-KR" altLang="en-US"/>
            </a:p>
          </p:txBody>
        </p:sp>
        <p:sp>
          <p:nvSpPr>
            <p:cNvPr id="190" name="Rectangle 80"/>
            <p:cNvSpPr>
              <a:spLocks noChangeArrowheads="1"/>
            </p:cNvSpPr>
            <p:nvPr/>
          </p:nvSpPr>
          <p:spPr bwMode="auto">
            <a:xfrm>
              <a:off x="4237189" y="3231769"/>
              <a:ext cx="129423" cy="13367"/>
            </a:xfrm>
            <a:prstGeom prst="rect">
              <a:avLst/>
            </a:prstGeom>
            <a:solidFill>
              <a:srgbClr val="FFFF17"/>
            </a:solidFill>
            <a:ln w="9525">
              <a:noFill/>
              <a:miter lim="800000"/>
              <a:headEnd/>
              <a:tailEnd/>
            </a:ln>
          </p:spPr>
          <p:txBody>
            <a:bodyPr/>
            <a:lstStyle/>
            <a:p>
              <a:endParaRPr lang="ko-KR" altLang="en-US"/>
            </a:p>
          </p:txBody>
        </p:sp>
        <p:sp>
          <p:nvSpPr>
            <p:cNvPr id="191" name="Rectangle 79"/>
            <p:cNvSpPr>
              <a:spLocks noChangeArrowheads="1"/>
            </p:cNvSpPr>
            <p:nvPr/>
          </p:nvSpPr>
          <p:spPr bwMode="auto">
            <a:xfrm>
              <a:off x="4237189" y="3245136"/>
              <a:ext cx="129423" cy="12664"/>
            </a:xfrm>
            <a:prstGeom prst="rect">
              <a:avLst/>
            </a:prstGeom>
            <a:solidFill>
              <a:srgbClr val="FFFF0E"/>
            </a:solidFill>
            <a:ln w="9525">
              <a:noFill/>
              <a:miter lim="800000"/>
              <a:headEnd/>
              <a:tailEnd/>
            </a:ln>
          </p:spPr>
          <p:txBody>
            <a:bodyPr/>
            <a:lstStyle/>
            <a:p>
              <a:endParaRPr lang="ko-KR" altLang="en-US"/>
            </a:p>
          </p:txBody>
        </p:sp>
        <p:sp>
          <p:nvSpPr>
            <p:cNvPr id="192" name="Oval 78"/>
            <p:cNvSpPr>
              <a:spLocks noChangeArrowheads="1"/>
            </p:cNvSpPr>
            <p:nvPr/>
          </p:nvSpPr>
          <p:spPr bwMode="auto">
            <a:xfrm>
              <a:off x="4259697" y="3192371"/>
              <a:ext cx="104101" cy="59800"/>
            </a:xfrm>
            <a:prstGeom prst="ellipse">
              <a:avLst/>
            </a:prstGeom>
            <a:noFill/>
            <a:ln w="17" cap="rnd">
              <a:solidFill>
                <a:srgbClr val="FFFFFF"/>
              </a:solidFill>
              <a:round/>
              <a:headEnd/>
              <a:tailEnd/>
            </a:ln>
          </p:spPr>
          <p:txBody>
            <a:bodyPr/>
            <a:lstStyle/>
            <a:p>
              <a:endParaRPr lang="ko-KR" altLang="en-US"/>
            </a:p>
          </p:txBody>
        </p:sp>
        <p:sp>
          <p:nvSpPr>
            <p:cNvPr id="193" name="Rectangle 77"/>
            <p:cNvSpPr>
              <a:spLocks noChangeArrowheads="1"/>
            </p:cNvSpPr>
            <p:nvPr/>
          </p:nvSpPr>
          <p:spPr bwMode="auto">
            <a:xfrm>
              <a:off x="4185138" y="3205739"/>
              <a:ext cx="13364" cy="441820"/>
            </a:xfrm>
            <a:prstGeom prst="rect">
              <a:avLst/>
            </a:prstGeom>
            <a:solidFill>
              <a:srgbClr val="FFFF37"/>
            </a:solidFill>
            <a:ln w="9525">
              <a:noFill/>
              <a:miter lim="800000"/>
              <a:headEnd/>
              <a:tailEnd/>
            </a:ln>
          </p:spPr>
          <p:txBody>
            <a:bodyPr/>
            <a:lstStyle/>
            <a:p>
              <a:endParaRPr lang="ko-KR" altLang="en-US"/>
            </a:p>
          </p:txBody>
        </p:sp>
        <p:sp>
          <p:nvSpPr>
            <p:cNvPr id="194" name="Rectangle 76"/>
            <p:cNvSpPr>
              <a:spLocks noChangeArrowheads="1"/>
            </p:cNvSpPr>
            <p:nvPr/>
          </p:nvSpPr>
          <p:spPr bwMode="auto">
            <a:xfrm>
              <a:off x="4198503" y="3205739"/>
              <a:ext cx="12661" cy="441820"/>
            </a:xfrm>
            <a:prstGeom prst="rect">
              <a:avLst/>
            </a:prstGeom>
            <a:solidFill>
              <a:srgbClr val="FFFF3B"/>
            </a:solidFill>
            <a:ln w="9525">
              <a:noFill/>
              <a:miter lim="800000"/>
              <a:headEnd/>
              <a:tailEnd/>
            </a:ln>
          </p:spPr>
          <p:txBody>
            <a:bodyPr/>
            <a:lstStyle/>
            <a:p>
              <a:endParaRPr lang="ko-KR" altLang="en-US"/>
            </a:p>
          </p:txBody>
        </p:sp>
        <p:sp>
          <p:nvSpPr>
            <p:cNvPr id="195" name="Rectangle 75"/>
            <p:cNvSpPr>
              <a:spLocks noChangeArrowheads="1"/>
            </p:cNvSpPr>
            <p:nvPr/>
          </p:nvSpPr>
          <p:spPr bwMode="auto">
            <a:xfrm>
              <a:off x="4211164" y="3205739"/>
              <a:ext cx="12661" cy="441820"/>
            </a:xfrm>
            <a:prstGeom prst="rect">
              <a:avLst/>
            </a:prstGeom>
            <a:solidFill>
              <a:srgbClr val="FFFF34"/>
            </a:solidFill>
            <a:ln w="9525">
              <a:noFill/>
              <a:miter lim="800000"/>
              <a:headEnd/>
              <a:tailEnd/>
            </a:ln>
          </p:spPr>
          <p:txBody>
            <a:bodyPr/>
            <a:lstStyle/>
            <a:p>
              <a:endParaRPr lang="ko-KR" altLang="en-US"/>
            </a:p>
          </p:txBody>
        </p:sp>
        <p:sp>
          <p:nvSpPr>
            <p:cNvPr id="196" name="Rectangle 74"/>
            <p:cNvSpPr>
              <a:spLocks noChangeArrowheads="1"/>
            </p:cNvSpPr>
            <p:nvPr/>
          </p:nvSpPr>
          <p:spPr bwMode="auto">
            <a:xfrm>
              <a:off x="4223825" y="3205739"/>
              <a:ext cx="13364" cy="441820"/>
            </a:xfrm>
            <a:prstGeom prst="rect">
              <a:avLst/>
            </a:prstGeom>
            <a:solidFill>
              <a:srgbClr val="FFFF2D"/>
            </a:solidFill>
            <a:ln w="9525">
              <a:noFill/>
              <a:miter lim="800000"/>
              <a:headEnd/>
              <a:tailEnd/>
            </a:ln>
          </p:spPr>
          <p:txBody>
            <a:bodyPr/>
            <a:lstStyle/>
            <a:p>
              <a:endParaRPr lang="ko-KR" altLang="en-US"/>
            </a:p>
          </p:txBody>
        </p:sp>
        <p:sp>
          <p:nvSpPr>
            <p:cNvPr id="197" name="Rectangle 73"/>
            <p:cNvSpPr>
              <a:spLocks noChangeArrowheads="1"/>
            </p:cNvSpPr>
            <p:nvPr/>
          </p:nvSpPr>
          <p:spPr bwMode="auto">
            <a:xfrm>
              <a:off x="4237189" y="3205739"/>
              <a:ext cx="12661" cy="441820"/>
            </a:xfrm>
            <a:prstGeom prst="rect">
              <a:avLst/>
            </a:prstGeom>
            <a:solidFill>
              <a:srgbClr val="FFFF27"/>
            </a:solidFill>
            <a:ln w="9525">
              <a:noFill/>
              <a:miter lim="800000"/>
              <a:headEnd/>
              <a:tailEnd/>
            </a:ln>
          </p:spPr>
          <p:txBody>
            <a:bodyPr/>
            <a:lstStyle/>
            <a:p>
              <a:endParaRPr lang="ko-KR" altLang="en-US"/>
            </a:p>
          </p:txBody>
        </p:sp>
        <p:sp>
          <p:nvSpPr>
            <p:cNvPr id="198" name="Rectangle 72"/>
            <p:cNvSpPr>
              <a:spLocks noChangeArrowheads="1"/>
            </p:cNvSpPr>
            <p:nvPr/>
          </p:nvSpPr>
          <p:spPr bwMode="auto">
            <a:xfrm>
              <a:off x="4249850" y="3205739"/>
              <a:ext cx="13364" cy="441820"/>
            </a:xfrm>
            <a:prstGeom prst="rect">
              <a:avLst/>
            </a:prstGeom>
            <a:solidFill>
              <a:srgbClr val="FFFF20"/>
            </a:solidFill>
            <a:ln w="9525">
              <a:noFill/>
              <a:miter lim="800000"/>
              <a:headEnd/>
              <a:tailEnd/>
            </a:ln>
          </p:spPr>
          <p:txBody>
            <a:bodyPr/>
            <a:lstStyle/>
            <a:p>
              <a:endParaRPr lang="ko-KR" altLang="en-US"/>
            </a:p>
          </p:txBody>
        </p:sp>
        <p:sp>
          <p:nvSpPr>
            <p:cNvPr id="199" name="Rectangle 71"/>
            <p:cNvSpPr>
              <a:spLocks noChangeArrowheads="1"/>
            </p:cNvSpPr>
            <p:nvPr/>
          </p:nvSpPr>
          <p:spPr bwMode="auto">
            <a:xfrm>
              <a:off x="4263214" y="3205739"/>
              <a:ext cx="12661" cy="441820"/>
            </a:xfrm>
            <a:prstGeom prst="rect">
              <a:avLst/>
            </a:prstGeom>
            <a:solidFill>
              <a:srgbClr val="FFFF19"/>
            </a:solidFill>
            <a:ln w="9525">
              <a:noFill/>
              <a:miter lim="800000"/>
              <a:headEnd/>
              <a:tailEnd/>
            </a:ln>
          </p:spPr>
          <p:txBody>
            <a:bodyPr/>
            <a:lstStyle/>
            <a:p>
              <a:endParaRPr lang="ko-KR" altLang="en-US"/>
            </a:p>
          </p:txBody>
        </p:sp>
        <p:sp>
          <p:nvSpPr>
            <p:cNvPr id="200" name="Rectangle 70"/>
            <p:cNvSpPr>
              <a:spLocks noChangeArrowheads="1"/>
            </p:cNvSpPr>
            <p:nvPr/>
          </p:nvSpPr>
          <p:spPr bwMode="auto">
            <a:xfrm>
              <a:off x="4275875" y="3205739"/>
              <a:ext cx="13364" cy="441820"/>
            </a:xfrm>
            <a:prstGeom prst="rect">
              <a:avLst/>
            </a:prstGeom>
            <a:solidFill>
              <a:srgbClr val="FFFF12"/>
            </a:solidFill>
            <a:ln w="9525">
              <a:noFill/>
              <a:miter lim="800000"/>
              <a:headEnd/>
              <a:tailEnd/>
            </a:ln>
          </p:spPr>
          <p:txBody>
            <a:bodyPr/>
            <a:lstStyle/>
            <a:p>
              <a:endParaRPr lang="ko-KR" altLang="en-US"/>
            </a:p>
          </p:txBody>
        </p:sp>
        <p:sp>
          <p:nvSpPr>
            <p:cNvPr id="201" name="Rectangle 69"/>
            <p:cNvSpPr>
              <a:spLocks noChangeArrowheads="1"/>
            </p:cNvSpPr>
            <p:nvPr/>
          </p:nvSpPr>
          <p:spPr bwMode="auto">
            <a:xfrm>
              <a:off x="4289239" y="3205739"/>
              <a:ext cx="12661" cy="441820"/>
            </a:xfrm>
            <a:prstGeom prst="rect">
              <a:avLst/>
            </a:prstGeom>
            <a:solidFill>
              <a:srgbClr val="FFFF0C"/>
            </a:solidFill>
            <a:ln w="9525">
              <a:noFill/>
              <a:miter lim="800000"/>
              <a:headEnd/>
              <a:tailEnd/>
            </a:ln>
          </p:spPr>
          <p:txBody>
            <a:bodyPr/>
            <a:lstStyle/>
            <a:p>
              <a:endParaRPr lang="ko-KR" altLang="en-US"/>
            </a:p>
          </p:txBody>
        </p:sp>
        <p:sp>
          <p:nvSpPr>
            <p:cNvPr id="202" name="Rectangle 68"/>
            <p:cNvSpPr>
              <a:spLocks noChangeArrowheads="1"/>
            </p:cNvSpPr>
            <p:nvPr/>
          </p:nvSpPr>
          <p:spPr bwMode="auto">
            <a:xfrm>
              <a:off x="4301900" y="3205739"/>
              <a:ext cx="12661" cy="441820"/>
            </a:xfrm>
            <a:prstGeom prst="rect">
              <a:avLst/>
            </a:prstGeom>
            <a:solidFill>
              <a:srgbClr val="FFFF05"/>
            </a:solidFill>
            <a:ln w="9525">
              <a:noFill/>
              <a:miter lim="800000"/>
              <a:headEnd/>
              <a:tailEnd/>
            </a:ln>
          </p:spPr>
          <p:txBody>
            <a:bodyPr/>
            <a:lstStyle/>
            <a:p>
              <a:endParaRPr lang="ko-KR" altLang="en-US"/>
            </a:p>
          </p:txBody>
        </p:sp>
        <p:sp>
          <p:nvSpPr>
            <p:cNvPr id="203" name="Rectangle 67"/>
            <p:cNvSpPr>
              <a:spLocks noChangeArrowheads="1"/>
            </p:cNvSpPr>
            <p:nvPr/>
          </p:nvSpPr>
          <p:spPr bwMode="auto">
            <a:xfrm>
              <a:off x="4314561" y="3205739"/>
              <a:ext cx="13364" cy="441820"/>
            </a:xfrm>
            <a:prstGeom prst="rect">
              <a:avLst/>
            </a:prstGeom>
            <a:solidFill>
              <a:srgbClr val="FFFF02"/>
            </a:solidFill>
            <a:ln w="9525">
              <a:noFill/>
              <a:miter lim="800000"/>
              <a:headEnd/>
              <a:tailEnd/>
            </a:ln>
          </p:spPr>
          <p:txBody>
            <a:bodyPr/>
            <a:lstStyle/>
            <a:p>
              <a:endParaRPr lang="ko-KR" altLang="en-US"/>
            </a:p>
          </p:txBody>
        </p:sp>
        <p:sp>
          <p:nvSpPr>
            <p:cNvPr id="204" name="Rectangle 66"/>
            <p:cNvSpPr>
              <a:spLocks noChangeArrowheads="1"/>
            </p:cNvSpPr>
            <p:nvPr/>
          </p:nvSpPr>
          <p:spPr bwMode="auto">
            <a:xfrm>
              <a:off x="4327926" y="3205739"/>
              <a:ext cx="12661" cy="441820"/>
            </a:xfrm>
            <a:prstGeom prst="rect">
              <a:avLst/>
            </a:prstGeom>
            <a:solidFill>
              <a:srgbClr val="FFFF09"/>
            </a:solidFill>
            <a:ln w="9525">
              <a:noFill/>
              <a:miter lim="800000"/>
              <a:headEnd/>
              <a:tailEnd/>
            </a:ln>
          </p:spPr>
          <p:txBody>
            <a:bodyPr/>
            <a:lstStyle/>
            <a:p>
              <a:endParaRPr lang="ko-KR" altLang="en-US"/>
            </a:p>
          </p:txBody>
        </p:sp>
        <p:sp>
          <p:nvSpPr>
            <p:cNvPr id="205" name="Rectangle 65"/>
            <p:cNvSpPr>
              <a:spLocks noChangeArrowheads="1"/>
            </p:cNvSpPr>
            <p:nvPr/>
          </p:nvSpPr>
          <p:spPr bwMode="auto">
            <a:xfrm>
              <a:off x="4340586" y="3205739"/>
              <a:ext cx="13364" cy="441820"/>
            </a:xfrm>
            <a:prstGeom prst="rect">
              <a:avLst/>
            </a:prstGeom>
            <a:solidFill>
              <a:srgbClr val="FFFF0F"/>
            </a:solidFill>
            <a:ln w="9525">
              <a:noFill/>
              <a:miter lim="800000"/>
              <a:headEnd/>
              <a:tailEnd/>
            </a:ln>
          </p:spPr>
          <p:txBody>
            <a:bodyPr/>
            <a:lstStyle/>
            <a:p>
              <a:endParaRPr lang="ko-KR" altLang="en-US"/>
            </a:p>
          </p:txBody>
        </p:sp>
        <p:sp>
          <p:nvSpPr>
            <p:cNvPr id="206" name="Rectangle 64"/>
            <p:cNvSpPr>
              <a:spLocks noChangeArrowheads="1"/>
            </p:cNvSpPr>
            <p:nvPr/>
          </p:nvSpPr>
          <p:spPr bwMode="auto">
            <a:xfrm>
              <a:off x="4353951" y="3205739"/>
              <a:ext cx="12661" cy="441820"/>
            </a:xfrm>
            <a:prstGeom prst="rect">
              <a:avLst/>
            </a:prstGeom>
            <a:solidFill>
              <a:srgbClr val="FFFF16"/>
            </a:solidFill>
            <a:ln w="9525">
              <a:noFill/>
              <a:miter lim="800000"/>
              <a:headEnd/>
              <a:tailEnd/>
            </a:ln>
          </p:spPr>
          <p:txBody>
            <a:bodyPr/>
            <a:lstStyle/>
            <a:p>
              <a:endParaRPr lang="ko-KR" altLang="en-US"/>
            </a:p>
          </p:txBody>
        </p:sp>
        <p:sp>
          <p:nvSpPr>
            <p:cNvPr id="207" name="Rectangle 63"/>
            <p:cNvSpPr>
              <a:spLocks noChangeArrowheads="1"/>
            </p:cNvSpPr>
            <p:nvPr/>
          </p:nvSpPr>
          <p:spPr bwMode="auto">
            <a:xfrm>
              <a:off x="4366612" y="3205739"/>
              <a:ext cx="13364" cy="441820"/>
            </a:xfrm>
            <a:prstGeom prst="rect">
              <a:avLst/>
            </a:prstGeom>
            <a:solidFill>
              <a:srgbClr val="FFFF1D"/>
            </a:solidFill>
            <a:ln w="9525">
              <a:noFill/>
              <a:miter lim="800000"/>
              <a:headEnd/>
              <a:tailEnd/>
            </a:ln>
          </p:spPr>
          <p:txBody>
            <a:bodyPr/>
            <a:lstStyle/>
            <a:p>
              <a:endParaRPr lang="ko-KR" altLang="en-US"/>
            </a:p>
          </p:txBody>
        </p:sp>
        <p:sp>
          <p:nvSpPr>
            <p:cNvPr id="208" name="Rectangle 62"/>
            <p:cNvSpPr>
              <a:spLocks noChangeArrowheads="1"/>
            </p:cNvSpPr>
            <p:nvPr/>
          </p:nvSpPr>
          <p:spPr bwMode="auto">
            <a:xfrm>
              <a:off x="4379976" y="3205739"/>
              <a:ext cx="12661" cy="441820"/>
            </a:xfrm>
            <a:prstGeom prst="rect">
              <a:avLst/>
            </a:prstGeom>
            <a:solidFill>
              <a:srgbClr val="FFFF24"/>
            </a:solidFill>
            <a:ln w="9525">
              <a:noFill/>
              <a:miter lim="800000"/>
              <a:headEnd/>
              <a:tailEnd/>
            </a:ln>
          </p:spPr>
          <p:txBody>
            <a:bodyPr/>
            <a:lstStyle/>
            <a:p>
              <a:endParaRPr lang="ko-KR" altLang="en-US"/>
            </a:p>
          </p:txBody>
        </p:sp>
        <p:sp>
          <p:nvSpPr>
            <p:cNvPr id="209" name="Rectangle 61"/>
            <p:cNvSpPr>
              <a:spLocks noChangeArrowheads="1"/>
            </p:cNvSpPr>
            <p:nvPr/>
          </p:nvSpPr>
          <p:spPr bwMode="auto">
            <a:xfrm>
              <a:off x="4392637" y="3205739"/>
              <a:ext cx="13364" cy="441820"/>
            </a:xfrm>
            <a:prstGeom prst="rect">
              <a:avLst/>
            </a:prstGeom>
            <a:solidFill>
              <a:srgbClr val="FFFF2A"/>
            </a:solidFill>
            <a:ln w="9525">
              <a:noFill/>
              <a:miter lim="800000"/>
              <a:headEnd/>
              <a:tailEnd/>
            </a:ln>
          </p:spPr>
          <p:txBody>
            <a:bodyPr/>
            <a:lstStyle/>
            <a:p>
              <a:endParaRPr lang="ko-KR" altLang="en-US"/>
            </a:p>
          </p:txBody>
        </p:sp>
        <p:sp>
          <p:nvSpPr>
            <p:cNvPr id="210" name="Rectangle 60"/>
            <p:cNvSpPr>
              <a:spLocks noChangeArrowheads="1"/>
            </p:cNvSpPr>
            <p:nvPr/>
          </p:nvSpPr>
          <p:spPr bwMode="auto">
            <a:xfrm>
              <a:off x="4406001" y="3205739"/>
              <a:ext cx="12661" cy="441820"/>
            </a:xfrm>
            <a:prstGeom prst="rect">
              <a:avLst/>
            </a:prstGeom>
            <a:solidFill>
              <a:srgbClr val="FFFF31"/>
            </a:solidFill>
            <a:ln w="9525">
              <a:noFill/>
              <a:miter lim="800000"/>
              <a:headEnd/>
              <a:tailEnd/>
            </a:ln>
          </p:spPr>
          <p:txBody>
            <a:bodyPr/>
            <a:lstStyle/>
            <a:p>
              <a:endParaRPr lang="ko-KR" altLang="en-US"/>
            </a:p>
          </p:txBody>
        </p:sp>
        <p:sp>
          <p:nvSpPr>
            <p:cNvPr id="211" name="Freeform 59"/>
            <p:cNvSpPr>
              <a:spLocks/>
            </p:cNvSpPr>
            <p:nvPr/>
          </p:nvSpPr>
          <p:spPr bwMode="auto">
            <a:xfrm>
              <a:off x="4202020" y="3219809"/>
              <a:ext cx="213126" cy="418603"/>
            </a:xfrm>
            <a:custGeom>
              <a:avLst/>
              <a:gdLst>
                <a:gd name="T0" fmla="*/ 261 w 263"/>
                <a:gd name="T1" fmla="*/ 429 h 516"/>
                <a:gd name="T2" fmla="*/ 198 w 263"/>
                <a:gd name="T3" fmla="*/ 0 h 516"/>
                <a:gd name="T4" fmla="*/ 105 w 263"/>
                <a:gd name="T5" fmla="*/ 33 h 516"/>
                <a:gd name="T6" fmla="*/ 72 w 263"/>
                <a:gd name="T7" fmla="*/ 0 h 516"/>
                <a:gd name="T8" fmla="*/ 72 w 263"/>
                <a:gd name="T9" fmla="*/ 0 h 516"/>
                <a:gd name="T10" fmla="*/ 9 w 263"/>
                <a:gd name="T11" fmla="*/ 429 h 516"/>
                <a:gd name="T12" fmla="*/ 118 w 263"/>
                <a:gd name="T13" fmla="*/ 511 h 516"/>
                <a:gd name="T14" fmla="*/ 261 w 263"/>
                <a:gd name="T15" fmla="*/ 448 h 516"/>
                <a:gd name="T16" fmla="*/ 261 w 263"/>
                <a:gd name="T17" fmla="*/ 429 h 5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3"/>
                <a:gd name="T28" fmla="*/ 0 h 516"/>
                <a:gd name="T29" fmla="*/ 263 w 263"/>
                <a:gd name="T30" fmla="*/ 516 h 51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3" h="516">
                  <a:moveTo>
                    <a:pt x="261" y="429"/>
                  </a:moveTo>
                  <a:lnTo>
                    <a:pt x="198" y="0"/>
                  </a:lnTo>
                  <a:cubicBezTo>
                    <a:pt x="182" y="35"/>
                    <a:pt x="140" y="49"/>
                    <a:pt x="105" y="33"/>
                  </a:cubicBezTo>
                  <a:cubicBezTo>
                    <a:pt x="90" y="26"/>
                    <a:pt x="79" y="14"/>
                    <a:pt x="72" y="0"/>
                  </a:cubicBezTo>
                  <a:lnTo>
                    <a:pt x="9" y="429"/>
                  </a:lnTo>
                  <a:cubicBezTo>
                    <a:pt x="0" y="469"/>
                    <a:pt x="49" y="506"/>
                    <a:pt x="118" y="511"/>
                  </a:cubicBezTo>
                  <a:cubicBezTo>
                    <a:pt x="188" y="516"/>
                    <a:pt x="252" y="488"/>
                    <a:pt x="261" y="448"/>
                  </a:cubicBezTo>
                  <a:cubicBezTo>
                    <a:pt x="263" y="442"/>
                    <a:pt x="263" y="436"/>
                    <a:pt x="261" y="429"/>
                  </a:cubicBezTo>
                  <a:close/>
                </a:path>
              </a:pathLst>
            </a:custGeom>
            <a:noFill/>
            <a:ln w="17" cap="rnd">
              <a:solidFill>
                <a:srgbClr val="000000"/>
              </a:solidFill>
              <a:round/>
              <a:headEnd/>
              <a:tailEnd/>
            </a:ln>
          </p:spPr>
          <p:txBody>
            <a:bodyPr/>
            <a:lstStyle/>
            <a:p>
              <a:endParaRPr lang="ko-KR" altLang="en-US"/>
            </a:p>
          </p:txBody>
        </p:sp>
        <p:pic>
          <p:nvPicPr>
            <p:cNvPr id="212" name="Picture 58"/>
            <p:cNvPicPr>
              <a:picLocks noChangeAspect="1" noChangeArrowheads="1"/>
            </p:cNvPicPr>
            <p:nvPr/>
          </p:nvPicPr>
          <p:blipFill>
            <a:blip r:embed="rId3"/>
            <a:srcRect/>
            <a:stretch>
              <a:fillRect/>
            </a:stretch>
          </p:blipFill>
          <p:spPr bwMode="auto">
            <a:xfrm>
              <a:off x="4263214" y="2907440"/>
              <a:ext cx="77372" cy="78092"/>
            </a:xfrm>
            <a:prstGeom prst="rect">
              <a:avLst/>
            </a:prstGeom>
            <a:noFill/>
            <a:ln w="9525">
              <a:noFill/>
              <a:miter lim="800000"/>
              <a:headEnd/>
              <a:tailEnd/>
            </a:ln>
          </p:spPr>
        </p:pic>
        <p:pic>
          <p:nvPicPr>
            <p:cNvPr id="213" name="Picture 57"/>
            <p:cNvPicPr>
              <a:picLocks noChangeAspect="1" noChangeArrowheads="1"/>
            </p:cNvPicPr>
            <p:nvPr/>
          </p:nvPicPr>
          <p:blipFill>
            <a:blip r:embed="rId4"/>
            <a:srcRect/>
            <a:stretch>
              <a:fillRect/>
            </a:stretch>
          </p:blipFill>
          <p:spPr bwMode="auto">
            <a:xfrm>
              <a:off x="4263214" y="2907440"/>
              <a:ext cx="77372" cy="78092"/>
            </a:xfrm>
            <a:prstGeom prst="rect">
              <a:avLst/>
            </a:prstGeom>
            <a:noFill/>
            <a:ln w="9525">
              <a:noFill/>
              <a:miter lim="800000"/>
              <a:headEnd/>
              <a:tailEnd/>
            </a:ln>
          </p:spPr>
        </p:pic>
        <p:sp>
          <p:nvSpPr>
            <p:cNvPr id="214" name="Freeform 56"/>
            <p:cNvSpPr>
              <a:spLocks/>
            </p:cNvSpPr>
            <p:nvPr/>
          </p:nvSpPr>
          <p:spPr bwMode="auto">
            <a:xfrm>
              <a:off x="4285722" y="2925732"/>
              <a:ext cx="52050" cy="52062"/>
            </a:xfrm>
            <a:custGeom>
              <a:avLst/>
              <a:gdLst>
                <a:gd name="T0" fmla="*/ 74 w 74"/>
                <a:gd name="T1" fmla="*/ 37 h 74"/>
                <a:gd name="T2" fmla="*/ 37 w 74"/>
                <a:gd name="T3" fmla="*/ 0 h 74"/>
                <a:gd name="T4" fmla="*/ 0 w 74"/>
                <a:gd name="T5" fmla="*/ 37 h 74"/>
                <a:gd name="T6" fmla="*/ 37 w 74"/>
                <a:gd name="T7" fmla="*/ 74 h 74"/>
                <a:gd name="T8" fmla="*/ 74 w 74"/>
                <a:gd name="T9" fmla="*/ 37 h 74"/>
                <a:gd name="T10" fmla="*/ 0 60000 65536"/>
                <a:gd name="T11" fmla="*/ 0 60000 65536"/>
                <a:gd name="T12" fmla="*/ 0 60000 65536"/>
                <a:gd name="T13" fmla="*/ 0 60000 65536"/>
                <a:gd name="T14" fmla="*/ 0 60000 65536"/>
                <a:gd name="T15" fmla="*/ 0 w 74"/>
                <a:gd name="T16" fmla="*/ 0 h 74"/>
                <a:gd name="T17" fmla="*/ 74 w 74"/>
                <a:gd name="T18" fmla="*/ 74 h 74"/>
              </a:gdLst>
              <a:ahLst/>
              <a:cxnLst>
                <a:cxn ang="T10">
                  <a:pos x="T0" y="T1"/>
                </a:cxn>
                <a:cxn ang="T11">
                  <a:pos x="T2" y="T3"/>
                </a:cxn>
                <a:cxn ang="T12">
                  <a:pos x="T4" y="T5"/>
                </a:cxn>
                <a:cxn ang="T13">
                  <a:pos x="T6" y="T7"/>
                </a:cxn>
                <a:cxn ang="T14">
                  <a:pos x="T8" y="T9"/>
                </a:cxn>
              </a:cxnLst>
              <a:rect l="T15" t="T16" r="T17" b="T18"/>
              <a:pathLst>
                <a:path w="74" h="74">
                  <a:moveTo>
                    <a:pt x="74" y="37"/>
                  </a:moveTo>
                  <a:cubicBezTo>
                    <a:pt x="74" y="18"/>
                    <a:pt x="58" y="0"/>
                    <a:pt x="37" y="0"/>
                  </a:cubicBezTo>
                  <a:cubicBezTo>
                    <a:pt x="16" y="0"/>
                    <a:pt x="0" y="18"/>
                    <a:pt x="0" y="37"/>
                  </a:cubicBezTo>
                  <a:cubicBezTo>
                    <a:pt x="0" y="58"/>
                    <a:pt x="16" y="74"/>
                    <a:pt x="37" y="74"/>
                  </a:cubicBezTo>
                  <a:cubicBezTo>
                    <a:pt x="58" y="74"/>
                    <a:pt x="74" y="58"/>
                    <a:pt x="74" y="37"/>
                  </a:cubicBezTo>
                </a:path>
              </a:pathLst>
            </a:custGeom>
            <a:noFill/>
            <a:ln w="17" cap="rnd">
              <a:solidFill>
                <a:srgbClr val="000000"/>
              </a:solidFill>
              <a:round/>
              <a:headEnd/>
              <a:tailEnd/>
            </a:ln>
          </p:spPr>
          <p:txBody>
            <a:bodyPr/>
            <a:lstStyle/>
            <a:p>
              <a:endParaRPr lang="ko-KR" altLang="en-US"/>
            </a:p>
          </p:txBody>
        </p:sp>
        <p:sp>
          <p:nvSpPr>
            <p:cNvPr id="215" name="Line 55"/>
            <p:cNvSpPr>
              <a:spLocks noChangeShapeType="1"/>
            </p:cNvSpPr>
            <p:nvPr/>
          </p:nvSpPr>
          <p:spPr bwMode="auto">
            <a:xfrm flipV="1">
              <a:off x="4311748" y="2977793"/>
              <a:ext cx="703" cy="244127"/>
            </a:xfrm>
            <a:prstGeom prst="line">
              <a:avLst/>
            </a:prstGeom>
            <a:noFill/>
            <a:ln w="17" cap="rnd">
              <a:solidFill>
                <a:srgbClr val="000000"/>
              </a:solidFill>
              <a:round/>
              <a:headEnd/>
              <a:tailEnd/>
            </a:ln>
          </p:spPr>
          <p:txBody>
            <a:bodyPr/>
            <a:lstStyle/>
            <a:p>
              <a:endParaRPr lang="ko-KR" altLang="en-US"/>
            </a:p>
          </p:txBody>
        </p:sp>
        <p:sp>
          <p:nvSpPr>
            <p:cNvPr id="216" name="Freeform 54"/>
            <p:cNvSpPr>
              <a:spLocks noEditPoints="1"/>
            </p:cNvSpPr>
            <p:nvPr/>
          </p:nvSpPr>
          <p:spPr bwMode="auto">
            <a:xfrm>
              <a:off x="4169664" y="2861006"/>
              <a:ext cx="283464" cy="182919"/>
            </a:xfrm>
            <a:custGeom>
              <a:avLst/>
              <a:gdLst>
                <a:gd name="T0" fmla="*/ 108 w 350"/>
                <a:gd name="T1" fmla="*/ 45 h 225"/>
                <a:gd name="T2" fmla="*/ 108 w 350"/>
                <a:gd name="T3" fmla="*/ 180 h 225"/>
                <a:gd name="T4" fmla="*/ 108 w 350"/>
                <a:gd name="T5" fmla="*/ 180 h 225"/>
                <a:gd name="T6" fmla="*/ 242 w 350"/>
                <a:gd name="T7" fmla="*/ 180 h 225"/>
                <a:gd name="T8" fmla="*/ 242 w 350"/>
                <a:gd name="T9" fmla="*/ 45 h 225"/>
                <a:gd name="T10" fmla="*/ 63 w 350"/>
                <a:gd name="T11" fmla="*/ 0 h 225"/>
                <a:gd name="T12" fmla="*/ 63 w 350"/>
                <a:gd name="T13" fmla="*/ 225 h 225"/>
                <a:gd name="T14" fmla="*/ 63 w 350"/>
                <a:gd name="T15" fmla="*/ 225 h 225"/>
                <a:gd name="T16" fmla="*/ 287 w 350"/>
                <a:gd name="T17" fmla="*/ 225 h 225"/>
                <a:gd name="T18" fmla="*/ 287 w 350"/>
                <a:gd name="T19" fmla="*/ 0 h 2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0"/>
                <a:gd name="T31" fmla="*/ 0 h 225"/>
                <a:gd name="T32" fmla="*/ 350 w 350"/>
                <a:gd name="T33" fmla="*/ 225 h 2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0" h="225">
                  <a:moveTo>
                    <a:pt x="108" y="45"/>
                  </a:moveTo>
                  <a:cubicBezTo>
                    <a:pt x="70" y="82"/>
                    <a:pt x="70" y="142"/>
                    <a:pt x="108" y="180"/>
                  </a:cubicBezTo>
                  <a:cubicBezTo>
                    <a:pt x="108" y="180"/>
                    <a:pt x="108" y="180"/>
                    <a:pt x="108" y="180"/>
                  </a:cubicBezTo>
                  <a:moveTo>
                    <a:pt x="242" y="180"/>
                  </a:moveTo>
                  <a:cubicBezTo>
                    <a:pt x="280" y="142"/>
                    <a:pt x="280" y="82"/>
                    <a:pt x="242" y="45"/>
                  </a:cubicBezTo>
                  <a:moveTo>
                    <a:pt x="63" y="0"/>
                  </a:moveTo>
                  <a:cubicBezTo>
                    <a:pt x="0" y="62"/>
                    <a:pt x="0" y="163"/>
                    <a:pt x="63" y="225"/>
                  </a:cubicBezTo>
                  <a:cubicBezTo>
                    <a:pt x="63" y="225"/>
                    <a:pt x="63" y="225"/>
                    <a:pt x="63" y="225"/>
                  </a:cubicBezTo>
                  <a:moveTo>
                    <a:pt x="287" y="225"/>
                  </a:moveTo>
                  <a:cubicBezTo>
                    <a:pt x="350" y="163"/>
                    <a:pt x="350" y="62"/>
                    <a:pt x="287" y="0"/>
                  </a:cubicBezTo>
                </a:path>
              </a:pathLst>
            </a:custGeom>
            <a:noFill/>
            <a:ln w="17" cap="rnd">
              <a:solidFill>
                <a:srgbClr val="000000"/>
              </a:solidFill>
              <a:round/>
              <a:headEnd/>
              <a:tailEnd/>
            </a:ln>
          </p:spPr>
          <p:txBody>
            <a:bodyPr/>
            <a:lstStyle/>
            <a:p>
              <a:endParaRPr lang="ko-KR" altLang="en-US"/>
            </a:p>
          </p:txBody>
        </p:sp>
        <p:sp>
          <p:nvSpPr>
            <p:cNvPr id="217" name="Freeform 53"/>
            <p:cNvSpPr>
              <a:spLocks noEditPoints="1"/>
            </p:cNvSpPr>
            <p:nvPr/>
          </p:nvSpPr>
          <p:spPr bwMode="auto">
            <a:xfrm>
              <a:off x="4202020" y="2925732"/>
              <a:ext cx="213126" cy="712681"/>
            </a:xfrm>
            <a:custGeom>
              <a:avLst/>
              <a:gdLst>
                <a:gd name="T0" fmla="*/ 135 w 263"/>
                <a:gd name="T1" fmla="*/ 328 h 878"/>
                <a:gd name="T2" fmla="*/ 72 w 263"/>
                <a:gd name="T3" fmla="*/ 362 h 878"/>
                <a:gd name="T4" fmla="*/ 9 w 263"/>
                <a:gd name="T5" fmla="*/ 791 h 878"/>
                <a:gd name="T6" fmla="*/ 118 w 263"/>
                <a:gd name="T7" fmla="*/ 873 h 878"/>
                <a:gd name="T8" fmla="*/ 261 w 263"/>
                <a:gd name="T9" fmla="*/ 810 h 878"/>
                <a:gd name="T10" fmla="*/ 261 w 263"/>
                <a:gd name="T11" fmla="*/ 791 h 878"/>
                <a:gd name="T12" fmla="*/ 261 w 263"/>
                <a:gd name="T13" fmla="*/ 791 h 878"/>
                <a:gd name="T14" fmla="*/ 199 w 263"/>
                <a:gd name="T15" fmla="*/ 365 h 878"/>
                <a:gd name="T16" fmla="*/ 135 w 263"/>
                <a:gd name="T17" fmla="*/ 328 h 878"/>
                <a:gd name="T18" fmla="*/ 167 w 263"/>
                <a:gd name="T19" fmla="*/ 32 h 878"/>
                <a:gd name="T20" fmla="*/ 135 w 263"/>
                <a:gd name="T21" fmla="*/ 0 h 878"/>
                <a:gd name="T22" fmla="*/ 103 w 263"/>
                <a:gd name="T23" fmla="*/ 32 h 878"/>
                <a:gd name="T24" fmla="*/ 135 w 263"/>
                <a:gd name="T25" fmla="*/ 64 h 878"/>
                <a:gd name="T26" fmla="*/ 167 w 263"/>
                <a:gd name="T27" fmla="*/ 32 h 8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3"/>
                <a:gd name="T43" fmla="*/ 0 h 878"/>
                <a:gd name="T44" fmla="*/ 263 w 263"/>
                <a:gd name="T45" fmla="*/ 878 h 87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3" h="878">
                  <a:moveTo>
                    <a:pt x="135" y="328"/>
                  </a:moveTo>
                  <a:cubicBezTo>
                    <a:pt x="102" y="329"/>
                    <a:pt x="75" y="343"/>
                    <a:pt x="72" y="362"/>
                  </a:cubicBezTo>
                  <a:lnTo>
                    <a:pt x="9" y="791"/>
                  </a:lnTo>
                  <a:cubicBezTo>
                    <a:pt x="0" y="831"/>
                    <a:pt x="49" y="868"/>
                    <a:pt x="118" y="873"/>
                  </a:cubicBezTo>
                  <a:cubicBezTo>
                    <a:pt x="188" y="878"/>
                    <a:pt x="252" y="850"/>
                    <a:pt x="261" y="810"/>
                  </a:cubicBezTo>
                  <a:cubicBezTo>
                    <a:pt x="263" y="804"/>
                    <a:pt x="263" y="798"/>
                    <a:pt x="261" y="791"/>
                  </a:cubicBezTo>
                  <a:lnTo>
                    <a:pt x="199" y="365"/>
                  </a:lnTo>
                  <a:cubicBezTo>
                    <a:pt x="199" y="345"/>
                    <a:pt x="170" y="328"/>
                    <a:pt x="135" y="328"/>
                  </a:cubicBezTo>
                  <a:close/>
                  <a:moveTo>
                    <a:pt x="167" y="32"/>
                  </a:moveTo>
                  <a:cubicBezTo>
                    <a:pt x="167" y="15"/>
                    <a:pt x="153" y="0"/>
                    <a:pt x="135" y="0"/>
                  </a:cubicBezTo>
                  <a:cubicBezTo>
                    <a:pt x="117" y="0"/>
                    <a:pt x="103" y="15"/>
                    <a:pt x="103" y="32"/>
                  </a:cubicBezTo>
                  <a:cubicBezTo>
                    <a:pt x="103" y="50"/>
                    <a:pt x="117" y="64"/>
                    <a:pt x="135" y="64"/>
                  </a:cubicBezTo>
                  <a:cubicBezTo>
                    <a:pt x="153" y="64"/>
                    <a:pt x="167" y="50"/>
                    <a:pt x="167" y="32"/>
                  </a:cubicBezTo>
                  <a:close/>
                </a:path>
              </a:pathLst>
            </a:custGeom>
            <a:noFill/>
            <a:ln w="36" cap="rnd">
              <a:solidFill>
                <a:srgbClr val="000000"/>
              </a:solidFill>
              <a:round/>
              <a:headEnd/>
              <a:tailEnd/>
            </a:ln>
          </p:spPr>
          <p:txBody>
            <a:bodyPr/>
            <a:lstStyle/>
            <a:p>
              <a:endParaRPr lang="ko-KR" altLang="en-US"/>
            </a:p>
          </p:txBody>
        </p:sp>
        <p:sp>
          <p:nvSpPr>
            <p:cNvPr id="218" name="Line 52"/>
            <p:cNvSpPr>
              <a:spLocks noChangeShapeType="1"/>
            </p:cNvSpPr>
            <p:nvPr/>
          </p:nvSpPr>
          <p:spPr bwMode="auto">
            <a:xfrm flipV="1">
              <a:off x="4311748" y="2977793"/>
              <a:ext cx="703" cy="214578"/>
            </a:xfrm>
            <a:prstGeom prst="line">
              <a:avLst/>
            </a:prstGeom>
            <a:noFill/>
            <a:ln w="36" cap="rnd">
              <a:solidFill>
                <a:srgbClr val="000000"/>
              </a:solidFill>
              <a:round/>
              <a:headEnd/>
              <a:tailEnd/>
            </a:ln>
          </p:spPr>
          <p:txBody>
            <a:bodyPr/>
            <a:lstStyle/>
            <a:p>
              <a:endParaRPr lang="ko-KR" altLang="en-US"/>
            </a:p>
          </p:txBody>
        </p:sp>
      </p:grpSp>
      <p:cxnSp>
        <p:nvCxnSpPr>
          <p:cNvPr id="224" name="직선 화살표 연결선 223"/>
          <p:cNvCxnSpPr/>
          <p:nvPr/>
        </p:nvCxnSpPr>
        <p:spPr bwMode="auto">
          <a:xfrm>
            <a:off x="2362200" y="5562600"/>
            <a:ext cx="13716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25" name="직선 화살표 연결선 224"/>
          <p:cNvCxnSpPr/>
          <p:nvPr/>
        </p:nvCxnSpPr>
        <p:spPr bwMode="auto">
          <a:xfrm>
            <a:off x="5105400" y="2971800"/>
            <a:ext cx="1371600" cy="1588"/>
          </a:xfrm>
          <a:prstGeom prst="straightConnector1">
            <a:avLst/>
          </a:prstGeom>
          <a:solidFill>
            <a:schemeClr val="accent1"/>
          </a:solidFill>
          <a:ln w="12700" cap="flat" cmpd="sng" algn="ctr">
            <a:solidFill>
              <a:schemeClr val="tx1"/>
            </a:solidFill>
            <a:prstDash val="solid"/>
            <a:round/>
            <a:headEnd type="arrow" w="sm" len="sm"/>
            <a:tailEnd type="none"/>
          </a:ln>
          <a:effectLst/>
        </p:spPr>
      </p:cxnSp>
      <p:cxnSp>
        <p:nvCxnSpPr>
          <p:cNvPr id="229" name="직선 화살표 연결선 228"/>
          <p:cNvCxnSpPr/>
          <p:nvPr/>
        </p:nvCxnSpPr>
        <p:spPr bwMode="auto">
          <a:xfrm flipH="1" flipV="1">
            <a:off x="3171281" y="3875159"/>
            <a:ext cx="1168905" cy="900805"/>
          </a:xfrm>
          <a:prstGeom prst="straightConnector1">
            <a:avLst/>
          </a:prstGeom>
          <a:solidFill>
            <a:schemeClr val="accent1"/>
          </a:solidFill>
          <a:ln w="19050" cap="flat" cmpd="sng" algn="ctr">
            <a:solidFill>
              <a:srgbClr val="00B050"/>
            </a:solidFill>
            <a:prstDash val="dash"/>
            <a:round/>
            <a:headEnd type="none" w="sm" len="sm"/>
            <a:tailEnd type="arrow"/>
          </a:ln>
          <a:effectLst/>
        </p:spPr>
      </p:cxnSp>
      <p:cxnSp>
        <p:nvCxnSpPr>
          <p:cNvPr id="232" name="직선 화살표 연결선 231"/>
          <p:cNvCxnSpPr/>
          <p:nvPr/>
        </p:nvCxnSpPr>
        <p:spPr bwMode="auto">
          <a:xfrm flipH="1">
            <a:off x="3211721" y="2185167"/>
            <a:ext cx="1211154" cy="1652719"/>
          </a:xfrm>
          <a:prstGeom prst="straightConnector1">
            <a:avLst/>
          </a:prstGeom>
          <a:solidFill>
            <a:schemeClr val="accent1"/>
          </a:solidFill>
          <a:ln w="19050" cap="flat" cmpd="sng" algn="ctr">
            <a:solidFill>
              <a:srgbClr val="00B050"/>
            </a:solidFill>
            <a:prstDash val="dash"/>
            <a:round/>
            <a:headEnd type="none" w="sm" len="sm"/>
            <a:tailEnd type="arrow"/>
          </a:ln>
          <a:effectLst/>
        </p:spPr>
      </p:cxnSp>
      <p:grpSp>
        <p:nvGrpSpPr>
          <p:cNvPr id="251" name="그룹 9"/>
          <p:cNvGrpSpPr/>
          <p:nvPr/>
        </p:nvGrpSpPr>
        <p:grpSpPr>
          <a:xfrm>
            <a:off x="3505200" y="2838517"/>
            <a:ext cx="251013" cy="361883"/>
            <a:chOff x="1577782" y="2667000"/>
            <a:chExt cx="304800" cy="489210"/>
          </a:xfrm>
          <a:solidFill>
            <a:srgbClr val="C00000"/>
          </a:solidFill>
        </p:grpSpPr>
        <p:sp>
          <p:nvSpPr>
            <p:cNvPr id="252"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53"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54" name="그룹 9"/>
          <p:cNvGrpSpPr/>
          <p:nvPr/>
        </p:nvGrpSpPr>
        <p:grpSpPr>
          <a:xfrm>
            <a:off x="4648200" y="4419600"/>
            <a:ext cx="251013" cy="361883"/>
            <a:chOff x="1577782" y="2667000"/>
            <a:chExt cx="304800" cy="489210"/>
          </a:xfrm>
          <a:solidFill>
            <a:srgbClr val="C00000"/>
          </a:solidFill>
        </p:grpSpPr>
        <p:sp>
          <p:nvSpPr>
            <p:cNvPr id="255"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56"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57" name="그룹 9"/>
          <p:cNvGrpSpPr/>
          <p:nvPr/>
        </p:nvGrpSpPr>
        <p:grpSpPr>
          <a:xfrm>
            <a:off x="4419600" y="2971800"/>
            <a:ext cx="251013" cy="361883"/>
            <a:chOff x="1577782" y="2667000"/>
            <a:chExt cx="304800" cy="489210"/>
          </a:xfrm>
          <a:solidFill>
            <a:srgbClr val="C00000"/>
          </a:solidFill>
        </p:grpSpPr>
        <p:sp>
          <p:nvSpPr>
            <p:cNvPr id="258"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59"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60" name="그룹 9"/>
          <p:cNvGrpSpPr/>
          <p:nvPr/>
        </p:nvGrpSpPr>
        <p:grpSpPr>
          <a:xfrm>
            <a:off x="3962400" y="3048000"/>
            <a:ext cx="251013" cy="361883"/>
            <a:chOff x="1577782" y="2667000"/>
            <a:chExt cx="304800" cy="489210"/>
          </a:xfrm>
          <a:solidFill>
            <a:srgbClr val="C00000"/>
          </a:solidFill>
        </p:grpSpPr>
        <p:sp>
          <p:nvSpPr>
            <p:cNvPr id="261"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62"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63" name="그룹 9"/>
          <p:cNvGrpSpPr/>
          <p:nvPr/>
        </p:nvGrpSpPr>
        <p:grpSpPr>
          <a:xfrm>
            <a:off x="4191000" y="2895600"/>
            <a:ext cx="251013" cy="361883"/>
            <a:chOff x="1577782" y="2667000"/>
            <a:chExt cx="304800" cy="489210"/>
          </a:xfrm>
          <a:solidFill>
            <a:srgbClr val="C00000"/>
          </a:solidFill>
        </p:grpSpPr>
        <p:sp>
          <p:nvSpPr>
            <p:cNvPr id="264"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65"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66" name="그룹 9"/>
          <p:cNvGrpSpPr/>
          <p:nvPr/>
        </p:nvGrpSpPr>
        <p:grpSpPr>
          <a:xfrm>
            <a:off x="4876800" y="4572000"/>
            <a:ext cx="251013" cy="361883"/>
            <a:chOff x="1577782" y="2667000"/>
            <a:chExt cx="304800" cy="489210"/>
          </a:xfrm>
          <a:solidFill>
            <a:srgbClr val="C00000"/>
          </a:solidFill>
        </p:grpSpPr>
        <p:sp>
          <p:nvSpPr>
            <p:cNvPr id="267"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68"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69" name="그룹 9"/>
          <p:cNvGrpSpPr/>
          <p:nvPr/>
        </p:nvGrpSpPr>
        <p:grpSpPr>
          <a:xfrm>
            <a:off x="4267200" y="5429317"/>
            <a:ext cx="251013" cy="361883"/>
            <a:chOff x="1577782" y="2667000"/>
            <a:chExt cx="304800" cy="489210"/>
          </a:xfrm>
          <a:solidFill>
            <a:srgbClr val="C00000"/>
          </a:solidFill>
        </p:grpSpPr>
        <p:sp>
          <p:nvSpPr>
            <p:cNvPr id="270"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71"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72" name="그룹 9"/>
          <p:cNvGrpSpPr/>
          <p:nvPr/>
        </p:nvGrpSpPr>
        <p:grpSpPr>
          <a:xfrm>
            <a:off x="4495800" y="5276917"/>
            <a:ext cx="251013" cy="361883"/>
            <a:chOff x="1577782" y="2667000"/>
            <a:chExt cx="304800" cy="489210"/>
          </a:xfrm>
          <a:solidFill>
            <a:srgbClr val="C00000"/>
          </a:solidFill>
        </p:grpSpPr>
        <p:sp>
          <p:nvSpPr>
            <p:cNvPr id="273"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74"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75" name="그룹 9"/>
          <p:cNvGrpSpPr/>
          <p:nvPr/>
        </p:nvGrpSpPr>
        <p:grpSpPr>
          <a:xfrm>
            <a:off x="5181600" y="5353117"/>
            <a:ext cx="251013" cy="361883"/>
            <a:chOff x="1577782" y="2667000"/>
            <a:chExt cx="304800" cy="489210"/>
          </a:xfrm>
          <a:solidFill>
            <a:srgbClr val="C00000"/>
          </a:solidFill>
        </p:grpSpPr>
        <p:sp>
          <p:nvSpPr>
            <p:cNvPr id="276"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77"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78" name="그룹 9"/>
          <p:cNvGrpSpPr/>
          <p:nvPr/>
        </p:nvGrpSpPr>
        <p:grpSpPr>
          <a:xfrm>
            <a:off x="5486400" y="5429317"/>
            <a:ext cx="251013" cy="361883"/>
            <a:chOff x="1577782" y="2667000"/>
            <a:chExt cx="304800" cy="489210"/>
          </a:xfrm>
          <a:solidFill>
            <a:srgbClr val="C00000"/>
          </a:solidFill>
        </p:grpSpPr>
        <p:sp>
          <p:nvSpPr>
            <p:cNvPr id="279"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80"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81" name="그룹 9"/>
          <p:cNvGrpSpPr/>
          <p:nvPr/>
        </p:nvGrpSpPr>
        <p:grpSpPr>
          <a:xfrm>
            <a:off x="5029200" y="5505517"/>
            <a:ext cx="251013" cy="361883"/>
            <a:chOff x="1577782" y="2667000"/>
            <a:chExt cx="304800" cy="489210"/>
          </a:xfrm>
          <a:solidFill>
            <a:srgbClr val="C00000"/>
          </a:solidFill>
        </p:grpSpPr>
        <p:sp>
          <p:nvSpPr>
            <p:cNvPr id="282"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83"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84" name="그룹 9"/>
          <p:cNvGrpSpPr/>
          <p:nvPr/>
        </p:nvGrpSpPr>
        <p:grpSpPr>
          <a:xfrm>
            <a:off x="4953000" y="3657600"/>
            <a:ext cx="251013" cy="361883"/>
            <a:chOff x="1577782" y="2667000"/>
            <a:chExt cx="304800" cy="489210"/>
          </a:xfrm>
          <a:solidFill>
            <a:srgbClr val="C00000">
              <a:alpha val="50000"/>
            </a:srgbClr>
          </a:solidFill>
        </p:grpSpPr>
        <p:sp>
          <p:nvSpPr>
            <p:cNvPr id="285"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86"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87" name="그룹 9"/>
          <p:cNvGrpSpPr/>
          <p:nvPr/>
        </p:nvGrpSpPr>
        <p:grpSpPr>
          <a:xfrm>
            <a:off x="5181600" y="3810000"/>
            <a:ext cx="251013" cy="361883"/>
            <a:chOff x="1577782" y="2667000"/>
            <a:chExt cx="304800" cy="489210"/>
          </a:xfrm>
          <a:solidFill>
            <a:srgbClr val="C00000">
              <a:alpha val="50000"/>
            </a:srgbClr>
          </a:solidFill>
        </p:grpSpPr>
        <p:sp>
          <p:nvSpPr>
            <p:cNvPr id="288"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89"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90" name="그룹 9"/>
          <p:cNvGrpSpPr/>
          <p:nvPr/>
        </p:nvGrpSpPr>
        <p:grpSpPr>
          <a:xfrm>
            <a:off x="3657600" y="2971800"/>
            <a:ext cx="251013" cy="361883"/>
            <a:chOff x="1577782" y="2667000"/>
            <a:chExt cx="304800" cy="489210"/>
          </a:xfrm>
          <a:solidFill>
            <a:srgbClr val="C00000">
              <a:alpha val="50000"/>
            </a:srgbClr>
          </a:solidFill>
        </p:grpSpPr>
        <p:sp>
          <p:nvSpPr>
            <p:cNvPr id="291"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92"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93" name="그룹 9"/>
          <p:cNvGrpSpPr/>
          <p:nvPr/>
        </p:nvGrpSpPr>
        <p:grpSpPr>
          <a:xfrm>
            <a:off x="5410200" y="5124517"/>
            <a:ext cx="251013" cy="361883"/>
            <a:chOff x="1577782" y="2667000"/>
            <a:chExt cx="304800" cy="489210"/>
          </a:xfrm>
          <a:solidFill>
            <a:srgbClr val="C00000">
              <a:alpha val="50000"/>
            </a:srgbClr>
          </a:solidFill>
        </p:grpSpPr>
        <p:sp>
          <p:nvSpPr>
            <p:cNvPr id="294"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95"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96" name="그룹 9"/>
          <p:cNvGrpSpPr/>
          <p:nvPr/>
        </p:nvGrpSpPr>
        <p:grpSpPr>
          <a:xfrm>
            <a:off x="4114800" y="3581400"/>
            <a:ext cx="251013" cy="361883"/>
            <a:chOff x="1577782" y="2667000"/>
            <a:chExt cx="304800" cy="489210"/>
          </a:xfrm>
          <a:solidFill>
            <a:srgbClr val="C00000"/>
          </a:solidFill>
        </p:grpSpPr>
        <p:sp>
          <p:nvSpPr>
            <p:cNvPr id="297"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298"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grpSp>
        <p:nvGrpSpPr>
          <p:cNvPr id="299" name="그룹 9"/>
          <p:cNvGrpSpPr/>
          <p:nvPr/>
        </p:nvGrpSpPr>
        <p:grpSpPr>
          <a:xfrm>
            <a:off x="3886200" y="3581400"/>
            <a:ext cx="251013" cy="361883"/>
            <a:chOff x="1577782" y="2667000"/>
            <a:chExt cx="304800" cy="489210"/>
          </a:xfrm>
          <a:solidFill>
            <a:srgbClr val="C00000"/>
          </a:solidFill>
        </p:grpSpPr>
        <p:sp>
          <p:nvSpPr>
            <p:cNvPr id="300" name="타원 7"/>
            <p:cNvSpPr/>
            <p:nvPr/>
          </p:nvSpPr>
          <p:spPr bwMode="auto">
            <a:xfrm>
              <a:off x="1611086" y="2667000"/>
              <a:ext cx="228600" cy="228600"/>
            </a:xfrm>
            <a:prstGeom prst="ellipse">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301" name="현 8"/>
            <p:cNvSpPr/>
            <p:nvPr/>
          </p:nvSpPr>
          <p:spPr bwMode="auto">
            <a:xfrm rot="5400000">
              <a:off x="1577782" y="2851410"/>
              <a:ext cx="304800" cy="304800"/>
            </a:xfrm>
            <a:prstGeom prst="chord">
              <a:avLst>
                <a:gd name="adj1" fmla="val 4899186"/>
                <a:gd name="adj2" fmla="val 16479150"/>
              </a:avLst>
            </a:prstGeom>
            <a:grp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grpSp>
      <p:sp>
        <p:nvSpPr>
          <p:cNvPr id="302" name="TextBox 301"/>
          <p:cNvSpPr txBox="1"/>
          <p:nvPr/>
        </p:nvSpPr>
        <p:spPr>
          <a:xfrm>
            <a:off x="4550230" y="2155372"/>
            <a:ext cx="1447800" cy="400110"/>
          </a:xfrm>
          <a:prstGeom prst="rect">
            <a:avLst/>
          </a:prstGeom>
          <a:noFill/>
        </p:spPr>
        <p:txBody>
          <a:bodyPr wrap="square" rtlCol="0">
            <a:spAutoFit/>
          </a:bodyPr>
          <a:lstStyle/>
          <a:p>
            <a:r>
              <a:rPr lang="en-US" altLang="ko-KR" sz="2000" dirty="0" smtClean="0"/>
              <a:t>Mobile AP </a:t>
            </a:r>
            <a:endParaRPr lang="ko-KR" altLang="en-US" sz="2000" dirty="0"/>
          </a:p>
        </p:txBody>
      </p:sp>
      <p:cxnSp>
        <p:nvCxnSpPr>
          <p:cNvPr id="304" name="직선 화살표 연결선 303"/>
          <p:cNvCxnSpPr/>
          <p:nvPr/>
        </p:nvCxnSpPr>
        <p:spPr bwMode="auto">
          <a:xfrm rot="10800000">
            <a:off x="3166064" y="3879138"/>
            <a:ext cx="1561555" cy="56498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306" name="직선 화살표 연결선 305"/>
          <p:cNvCxnSpPr/>
          <p:nvPr/>
        </p:nvCxnSpPr>
        <p:spPr bwMode="auto">
          <a:xfrm rot="5400000" flipH="1">
            <a:off x="3650409" y="3482859"/>
            <a:ext cx="913776" cy="1791151"/>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310" name="직선 화살표 연결선 309"/>
          <p:cNvCxnSpPr/>
          <p:nvPr/>
        </p:nvCxnSpPr>
        <p:spPr bwMode="auto">
          <a:xfrm rot="16200000" flipH="1" flipV="1">
            <a:off x="3438041" y="3309422"/>
            <a:ext cx="297738" cy="841694"/>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313" name="직선 화살표 연결선 312"/>
          <p:cNvCxnSpPr/>
          <p:nvPr/>
        </p:nvCxnSpPr>
        <p:spPr bwMode="auto">
          <a:xfrm rot="5400000">
            <a:off x="3686260" y="3324526"/>
            <a:ext cx="34416" cy="1074809"/>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326" name="직선 화살표 연결선 325"/>
          <p:cNvCxnSpPr/>
          <p:nvPr/>
        </p:nvCxnSpPr>
        <p:spPr bwMode="auto">
          <a:xfrm flipV="1">
            <a:off x="3352800" y="2200000"/>
            <a:ext cx="1105371" cy="84800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179" name="직선 화살표 연결선 178"/>
          <p:cNvCxnSpPr/>
          <p:nvPr/>
        </p:nvCxnSpPr>
        <p:spPr bwMode="auto">
          <a:xfrm rot="16200000" flipV="1">
            <a:off x="4012984" y="5053544"/>
            <a:ext cx="668120" cy="83426"/>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180" name="직선 화살표 연결선 179"/>
          <p:cNvCxnSpPr/>
          <p:nvPr/>
        </p:nvCxnSpPr>
        <p:spPr bwMode="auto">
          <a:xfrm rot="16200000" flipV="1">
            <a:off x="4203484" y="4863044"/>
            <a:ext cx="515720" cy="312026"/>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334" name="TextBox 333"/>
          <p:cNvSpPr txBox="1"/>
          <p:nvPr/>
        </p:nvSpPr>
        <p:spPr>
          <a:xfrm>
            <a:off x="6172200" y="5772090"/>
            <a:ext cx="2895600" cy="400110"/>
          </a:xfrm>
          <a:prstGeom prst="rect">
            <a:avLst/>
          </a:prstGeom>
          <a:noFill/>
        </p:spPr>
        <p:txBody>
          <a:bodyPr wrap="square" rtlCol="0">
            <a:spAutoFit/>
          </a:bodyPr>
          <a:lstStyle/>
          <a:p>
            <a:r>
              <a:rPr lang="en-US" altLang="ko-KR" sz="2000" dirty="0" smtClean="0"/>
              <a:t>     Rail or subway tunnel </a:t>
            </a:r>
            <a:endParaRPr lang="ko-KR"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Use case scenario</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Scenario</a:t>
            </a:r>
          </a:p>
          <a:p>
            <a:pPr lvl="1"/>
            <a:r>
              <a:rPr lang="en-US" altLang="ko-KR" dirty="0" smtClean="0"/>
              <a:t>Network standing for a short period of time (e.g. transit)</a:t>
            </a:r>
          </a:p>
          <a:p>
            <a:pPr lvl="2"/>
            <a:r>
              <a:rPr lang="en-US" altLang="ko-KR" dirty="0" smtClean="0"/>
              <a:t>Passengers connect to a mobile AP on train whilst travelling. The mobile AP may provide  internet access to the passengers via backhaul connection. The train </a:t>
            </a:r>
            <a:r>
              <a:rPr lang="en-US" altLang="ko-KR" dirty="0" smtClean="0">
                <a:solidFill>
                  <a:schemeClr val="accent6"/>
                </a:solidFill>
              </a:rPr>
              <a:t>makes a quick stop at a station</a:t>
            </a:r>
            <a:r>
              <a:rPr lang="en-US" altLang="ko-KR" dirty="0" smtClean="0"/>
              <a:t>. On arrival, the mobile AP on train, the passengers whom have been served by the mobile AP including those taking off at the station and possibly passengers waiting on platform including those getting on the train at the station want to establish a connection to an AP mounted at the station simultaneously. </a:t>
            </a:r>
          </a:p>
          <a:p>
            <a:pPr lvl="1"/>
            <a:r>
              <a:rPr lang="en-US" altLang="ko-KR" dirty="0" smtClean="0"/>
              <a:t>Network moving through (e.g. vehicle)</a:t>
            </a:r>
          </a:p>
          <a:p>
            <a:pPr lvl="2"/>
            <a:r>
              <a:rPr lang="en-US" altLang="ko-KR" dirty="0" smtClean="0"/>
              <a:t>A group of passengers on a bus may have access to the internet via AP on board. When the bus </a:t>
            </a:r>
            <a:r>
              <a:rPr lang="en-US" altLang="ko-KR" dirty="0" smtClean="0">
                <a:solidFill>
                  <a:schemeClr val="accent6"/>
                </a:solidFill>
              </a:rPr>
              <a:t>drives through </a:t>
            </a:r>
            <a:r>
              <a:rPr lang="en-US" altLang="ko-KR" dirty="0" smtClean="0"/>
              <a:t>available coverage of a fixed AP on roadside, the AP and the passengers on-board want to establish a connection to the fixed AP.</a:t>
            </a:r>
          </a:p>
          <a:p>
            <a:pPr lvl="2"/>
            <a:endParaRPr lang="ko-KR" altLang="en-US" dirty="0"/>
          </a:p>
        </p:txBody>
      </p:sp>
      <p:sp>
        <p:nvSpPr>
          <p:cNvPr id="4" name="날짜 개체 틀 3"/>
          <p:cNvSpPr>
            <a:spLocks noGrp="1"/>
          </p:cNvSpPr>
          <p:nvPr>
            <p:ph type="dt" sz="half" idx="10"/>
          </p:nvPr>
        </p:nvSpPr>
        <p:spPr/>
        <p:txBody>
          <a:bodyPr/>
          <a:lstStyle/>
          <a:p>
            <a:r>
              <a:rPr lang="en-US" altLang="ko-KR" smtClean="0"/>
              <a:t>May 2011</a:t>
            </a:r>
            <a:endParaRPr lang="en-US" altLang="ja-JP"/>
          </a:p>
        </p:txBody>
      </p:sp>
      <p:sp>
        <p:nvSpPr>
          <p:cNvPr id="5" name="바닥글 개체 틀 4"/>
          <p:cNvSpPr>
            <a:spLocks noGrp="1"/>
          </p:cNvSpPr>
          <p:nvPr>
            <p:ph type="ftr" sz="quarter" idx="11"/>
          </p:nvPr>
        </p:nvSpPr>
        <p:spPr/>
        <p:txBody>
          <a:bodyPr/>
          <a:lstStyle/>
          <a:p>
            <a:r>
              <a:rPr lang="de-DE" altLang="ja-JP" smtClean="0"/>
              <a:t>Jihyun Lee,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Use case traits</a:t>
            </a:r>
            <a:endParaRPr lang="ko-KR" altLang="en-US" dirty="0"/>
          </a:p>
        </p:txBody>
      </p:sp>
      <p:sp>
        <p:nvSpPr>
          <p:cNvPr id="3" name="내용 개체 틀 2"/>
          <p:cNvSpPr>
            <a:spLocks noGrp="1"/>
          </p:cNvSpPr>
          <p:nvPr>
            <p:ph idx="1"/>
          </p:nvPr>
        </p:nvSpPr>
        <p:spPr>
          <a:xfrm>
            <a:off x="685800" y="2057400"/>
            <a:ext cx="7772400" cy="4114800"/>
          </a:xfrm>
        </p:spPr>
        <p:txBody>
          <a:bodyPr>
            <a:normAutofit lnSpcReduction="10000"/>
          </a:bodyPr>
          <a:lstStyle/>
          <a:p>
            <a:r>
              <a:rPr lang="en-US" altLang="ko-KR" dirty="0" smtClean="0"/>
              <a:t> Traits</a:t>
            </a:r>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r>
              <a:rPr lang="en-US" altLang="ko-KR" dirty="0" smtClean="0"/>
              <a:t>Summary</a:t>
            </a:r>
          </a:p>
          <a:p>
            <a:pPr lvl="1"/>
            <a:r>
              <a:rPr lang="en-GB" dirty="0" smtClean="0"/>
              <a:t>FILS enables the use case</a:t>
            </a:r>
            <a:endParaRPr lang="en-US" altLang="ko-KR" dirty="0" smtClean="0"/>
          </a:p>
          <a:p>
            <a:r>
              <a:rPr lang="en-US" altLang="ko-KR" dirty="0" smtClean="0"/>
              <a:t>Impact</a:t>
            </a:r>
            <a:endParaRPr lang="en-US" altLang="ko-KR" dirty="0"/>
          </a:p>
          <a:p>
            <a:pPr lvl="1"/>
            <a:r>
              <a:rPr lang="en-US" altLang="ko-KR" dirty="0" smtClean="0"/>
              <a:t>High</a:t>
            </a:r>
          </a:p>
        </p:txBody>
      </p:sp>
      <p:sp>
        <p:nvSpPr>
          <p:cNvPr id="4" name="날짜 개체 틀 3"/>
          <p:cNvSpPr>
            <a:spLocks noGrp="1"/>
          </p:cNvSpPr>
          <p:nvPr>
            <p:ph type="dt" sz="half" idx="10"/>
          </p:nvPr>
        </p:nvSpPr>
        <p:spPr/>
        <p:txBody>
          <a:bodyPr/>
          <a:lstStyle/>
          <a:p>
            <a:r>
              <a:rPr lang="en-US" altLang="ko-KR" smtClean="0"/>
              <a:t>May 2011</a:t>
            </a:r>
            <a:endParaRPr lang="en-US" altLang="ja-JP"/>
          </a:p>
        </p:txBody>
      </p:sp>
      <p:sp>
        <p:nvSpPr>
          <p:cNvPr id="5" name="바닥글 개체 틀 4"/>
          <p:cNvSpPr>
            <a:spLocks noGrp="1"/>
          </p:cNvSpPr>
          <p:nvPr>
            <p:ph type="ftr" sz="quarter" idx="11"/>
          </p:nvPr>
        </p:nvSpPr>
        <p:spPr/>
        <p:txBody>
          <a:bodyPr/>
          <a:lstStyle/>
          <a:p>
            <a:r>
              <a:rPr lang="de-DE" altLang="ja-JP" smtClean="0"/>
              <a:t>Jihyun Lee, LG Electronics</a:t>
            </a:r>
            <a:endParaRPr lang="en-US" altLang="ja-JP"/>
          </a:p>
        </p:txBody>
      </p:sp>
      <p:sp>
        <p:nvSpPr>
          <p:cNvPr id="6" name="슬라이드 번호 개체 틀 5"/>
          <p:cNvSpPr>
            <a:spLocks noGrp="1"/>
          </p:cNvSpPr>
          <p:nvPr>
            <p:ph type="sldNum" sz="quarter" idx="12"/>
          </p:nvPr>
        </p:nvSpPr>
        <p:spPr/>
        <p:txBody>
          <a:bodyPr/>
          <a:lstStyle/>
          <a:p>
            <a:r>
              <a:rPr lang="en-US" altLang="ja-JP" smtClean="0"/>
              <a:t>Slide </a:t>
            </a:r>
            <a:fld id="{31E72FFA-50B6-BE49-9796-CC7F59AABF37}" type="slidenum">
              <a:rPr lang="en-US" altLang="ja-JP" smtClean="0"/>
              <a:pPr/>
              <a:t>7</a:t>
            </a:fld>
            <a:endParaRPr lang="en-US" altLang="ja-JP"/>
          </a:p>
        </p:txBody>
      </p:sp>
      <p:graphicFrame>
        <p:nvGraphicFramePr>
          <p:cNvPr id="7" name="표 6"/>
          <p:cNvGraphicFramePr>
            <a:graphicFrameLocks noGrp="1"/>
          </p:cNvGraphicFramePr>
          <p:nvPr/>
        </p:nvGraphicFramePr>
        <p:xfrm>
          <a:off x="1295400" y="2514600"/>
          <a:ext cx="7010400" cy="1748296"/>
        </p:xfrm>
        <a:graphic>
          <a:graphicData uri="http://schemas.openxmlformats.org/drawingml/2006/table">
            <a:tbl>
              <a:tblPr firstRow="1" bandRow="1">
                <a:tableStyleId>{5C22544A-7EE6-4342-B048-85BDC9FD1C3A}</a:tableStyleId>
              </a:tblPr>
              <a:tblGrid>
                <a:gridCol w="2336800"/>
                <a:gridCol w="2336800"/>
                <a:gridCol w="2336800"/>
              </a:tblGrid>
              <a:tr h="407176">
                <a:tc>
                  <a:txBody>
                    <a:bodyPr/>
                    <a:lstStyle/>
                    <a:p>
                      <a:pPr latinLnBrk="1"/>
                      <a:r>
                        <a:rPr lang="en-US" altLang="ko-KR" sz="1600" dirty="0" smtClean="0"/>
                        <a:t>Traits</a:t>
                      </a:r>
                      <a:endParaRPr lang="ko-KR" altLang="en-US" sz="1600" dirty="0"/>
                    </a:p>
                  </a:txBody>
                  <a:tcPr/>
                </a:tc>
                <a:tc>
                  <a:txBody>
                    <a:bodyPr/>
                    <a:lstStyle/>
                    <a:p>
                      <a:pPr latinLnBrk="1"/>
                      <a:r>
                        <a:rPr lang="en-US" altLang="ko-KR" sz="1600" dirty="0" smtClean="0"/>
                        <a:t>Expected Value</a:t>
                      </a:r>
                      <a:endParaRPr lang="ko-KR" altLang="en-US" sz="1600" dirty="0"/>
                    </a:p>
                  </a:txBody>
                  <a:tcPr/>
                </a:tc>
                <a:tc>
                  <a:txBody>
                    <a:bodyPr/>
                    <a:lstStyle/>
                    <a:p>
                      <a:pPr latinLnBrk="1"/>
                      <a:r>
                        <a:rPr lang="en-US" altLang="ko-KR" sz="1600" dirty="0" smtClean="0"/>
                        <a:t>Difficulty designation</a:t>
                      </a:r>
                      <a:endParaRPr lang="ko-KR" altLang="en-US" sz="1600" dirty="0"/>
                    </a:p>
                  </a:txBody>
                  <a:tcPr/>
                </a:tc>
              </a:tr>
              <a:tr h="279206">
                <a:tc>
                  <a:txBody>
                    <a:bodyPr/>
                    <a:lstStyle/>
                    <a:p>
                      <a:pPr latinLnBrk="1"/>
                      <a:r>
                        <a:rPr lang="en-US" altLang="ko-KR" sz="1600" dirty="0" smtClean="0"/>
                        <a:t>Link-Attempt</a:t>
                      </a:r>
                      <a:r>
                        <a:rPr lang="en-US" altLang="ko-KR" sz="1600" baseline="0" dirty="0" smtClean="0"/>
                        <a:t> Rate</a:t>
                      </a:r>
                      <a:endParaRPr lang="ko-KR" altLang="en-US" sz="1600" dirty="0"/>
                    </a:p>
                  </a:txBody>
                  <a:tcPr/>
                </a:tc>
                <a:tc>
                  <a:txBody>
                    <a:bodyPr/>
                    <a:lstStyle/>
                    <a:p>
                      <a:pPr latinLnBrk="1"/>
                      <a:r>
                        <a:rPr lang="en-US" altLang="ko-KR" sz="1600" dirty="0" smtClean="0"/>
                        <a:t>More</a:t>
                      </a:r>
                      <a:r>
                        <a:rPr lang="en-US" altLang="ko-KR" sz="1600" baseline="0" dirty="0" smtClean="0"/>
                        <a:t> than 50 </a:t>
                      </a:r>
                      <a:endParaRPr lang="ko-KR" altLang="en-US" sz="1600" dirty="0"/>
                    </a:p>
                  </a:txBody>
                  <a:tcPr/>
                </a:tc>
                <a:tc>
                  <a:txBody>
                    <a:bodyPr/>
                    <a:lstStyle/>
                    <a:p>
                      <a:pPr latinLnBrk="1"/>
                      <a:r>
                        <a:rPr lang="en-US" altLang="ko-KR" sz="1600" dirty="0" smtClean="0"/>
                        <a:t>High</a:t>
                      </a:r>
                      <a:endParaRPr lang="ko-KR" altLang="en-US" sz="1600" dirty="0"/>
                    </a:p>
                  </a:txBody>
                  <a:tcPr/>
                </a:tc>
              </a:tr>
              <a:tr h="279206">
                <a:tc>
                  <a:txBody>
                    <a:bodyPr/>
                    <a:lstStyle/>
                    <a:p>
                      <a:pPr latinLnBrk="1"/>
                      <a:r>
                        <a:rPr lang="en-US" altLang="ko-KR" sz="1600" dirty="0" smtClean="0"/>
                        <a:t>Media Load</a:t>
                      </a:r>
                      <a:endParaRPr lang="ko-KR" altLang="en-US" sz="1600" dirty="0"/>
                    </a:p>
                  </a:txBody>
                  <a:tcPr/>
                </a:tc>
                <a:tc>
                  <a:txBody>
                    <a:bodyPr/>
                    <a:lstStyle/>
                    <a:p>
                      <a:pPr latinLnBrk="1"/>
                      <a:r>
                        <a:rPr lang="en-US" altLang="ko-KR" sz="1600" dirty="0" smtClean="0"/>
                        <a:t>More than 50%</a:t>
                      </a:r>
                      <a:endParaRPr lang="ko-KR" altLang="en-US" sz="1600" dirty="0"/>
                    </a:p>
                  </a:txBody>
                  <a:tcPr/>
                </a:tc>
                <a:tc>
                  <a:txBody>
                    <a:bodyPr/>
                    <a:lstStyle/>
                    <a:p>
                      <a:pPr latinLnBrk="1"/>
                      <a:r>
                        <a:rPr lang="en-US" altLang="ko-KR" sz="1600" dirty="0" smtClean="0"/>
                        <a:t>High</a:t>
                      </a:r>
                      <a:endParaRPr lang="ko-KR" altLang="en-US" sz="1600" dirty="0"/>
                    </a:p>
                  </a:txBody>
                  <a:tcPr/>
                </a:tc>
              </a:tr>
              <a:tr h="279206">
                <a:tc>
                  <a:txBody>
                    <a:bodyPr/>
                    <a:lstStyle/>
                    <a:p>
                      <a:pPr latinLnBrk="1"/>
                      <a:r>
                        <a:rPr lang="en-US" altLang="ko-KR" sz="1600" dirty="0" smtClean="0"/>
                        <a:t>Coverage Interval</a:t>
                      </a:r>
                      <a:endParaRPr lang="ko-KR" altLang="en-US" sz="1600" dirty="0"/>
                    </a:p>
                  </a:txBody>
                  <a:tcPr/>
                </a:tc>
                <a:tc>
                  <a:txBody>
                    <a:bodyPr/>
                    <a:lstStyle/>
                    <a:p>
                      <a:pPr latinLnBrk="1"/>
                      <a:r>
                        <a:rPr lang="en-US" altLang="ko-KR" sz="1600" dirty="0" smtClean="0"/>
                        <a:t>More than 2 sec </a:t>
                      </a:r>
                      <a:endParaRPr lang="ko-KR" altLang="en-US" sz="1600" dirty="0"/>
                    </a:p>
                  </a:txBody>
                  <a:tcPr/>
                </a:tc>
                <a:tc>
                  <a:txBody>
                    <a:bodyPr/>
                    <a:lstStyle/>
                    <a:p>
                      <a:pPr latinLnBrk="1"/>
                      <a:r>
                        <a:rPr lang="en-US" altLang="ko-KR" sz="1600" dirty="0" smtClean="0"/>
                        <a:t>Low to medium</a:t>
                      </a:r>
                      <a:endParaRPr lang="ko-KR" altLang="en-US" sz="1600" dirty="0"/>
                    </a:p>
                  </a:txBody>
                  <a:tcPr/>
                </a:tc>
              </a:tr>
              <a:tr h="279206">
                <a:tc>
                  <a:txBody>
                    <a:bodyPr/>
                    <a:lstStyle/>
                    <a:p>
                      <a:pPr latinLnBrk="1"/>
                      <a:r>
                        <a:rPr lang="en-US" altLang="ko-KR" sz="1600" dirty="0" smtClean="0"/>
                        <a:t>Link Setup Time</a:t>
                      </a:r>
                      <a:endParaRPr lang="ko-KR" altLang="en-US" sz="1600" dirty="0"/>
                    </a:p>
                  </a:txBody>
                  <a:tcPr/>
                </a:tc>
                <a:tc>
                  <a:txBody>
                    <a:bodyPr/>
                    <a:lstStyle/>
                    <a:p>
                      <a:pPr latinLnBrk="1"/>
                      <a:r>
                        <a:rPr lang="en-US" altLang="ko-KR" sz="1600" dirty="0" smtClean="0"/>
                        <a:t>Less than 100ms</a:t>
                      </a:r>
                      <a:endParaRPr lang="ko-KR" altLang="en-US" sz="1600" dirty="0"/>
                    </a:p>
                  </a:txBody>
                  <a:tcPr/>
                </a:tc>
                <a:tc>
                  <a:txBody>
                    <a:bodyPr/>
                    <a:lstStyle/>
                    <a:p>
                      <a:pPr latinLnBrk="1"/>
                      <a:r>
                        <a:rPr lang="en-US" altLang="ko-KR" sz="1600" dirty="0" smtClean="0"/>
                        <a:t>High</a:t>
                      </a:r>
                      <a:endParaRPr lang="ko-KR" altLang="en-US" sz="1600" dirty="0"/>
                    </a:p>
                  </a:txBody>
                  <a:tcPr/>
                </a:tc>
              </a:tr>
            </a:tbl>
          </a:graphicData>
        </a:graphic>
      </p:graphicFrame>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3144</TotalTime>
  <Words>567</Words>
  <Application>Microsoft Macintosh PowerPoint</Application>
  <PresentationFormat>화면 슬라이드 쇼(4:3)</PresentationFormat>
  <Paragraphs>110</Paragraphs>
  <Slides>7</Slides>
  <Notes>7</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802-11-Submission</vt:lpstr>
      <vt:lpstr>Use Case: Network Mobility</vt:lpstr>
      <vt:lpstr>Abstract</vt:lpstr>
      <vt:lpstr>Use case: transit</vt:lpstr>
      <vt:lpstr>Use case: network mobility</vt:lpstr>
      <vt:lpstr>Use case: network mobility</vt:lpstr>
      <vt:lpstr>Use case scenario</vt:lpstr>
      <vt:lpstr>Use case traits</vt:lpstr>
    </vt:vector>
  </TitlesOfParts>
  <Manager/>
  <Company>Fraunhofer Fokus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 Manual Template Slides</dc:title>
  <dc:subject/>
  <dc:creator>Marc Emmelmann</dc:creator>
  <cp:keywords/>
  <dc:description/>
  <cp:lastModifiedBy>jihyun Lee</cp:lastModifiedBy>
  <cp:revision>124</cp:revision>
  <cp:lastPrinted>1998-02-10T13:28:06Z</cp:lastPrinted>
  <dcterms:created xsi:type="dcterms:W3CDTF">2011-01-18T18:21:24Z</dcterms:created>
  <dcterms:modified xsi:type="dcterms:W3CDTF">2011-05-03T00:18:40Z</dcterms:modified>
  <cp:category/>
</cp:coreProperties>
</file>