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2" r:id="rId3"/>
    <p:sldId id="271" r:id="rId4"/>
    <p:sldId id="274" r:id="rId5"/>
    <p:sldId id="273" r:id="rId6"/>
    <p:sldId id="275" r:id="rId7"/>
    <p:sldId id="276" r:id="rId8"/>
    <p:sldId id="277" r:id="rId9"/>
    <p:sldId id="278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09F85C27-3B9E-4D68-80FA-A847D1CCD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73344423-9B95-4E74-89A4-D3E8ADC18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80CC5BE-C2FB-4B47-9200-122BBF9712D8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882C3F-A44B-489E-97BE-AAA555FFB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359668-F643-4AEB-A48F-B464279F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178E7C-E783-4DDA-B347-AC1910663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399" y="332601"/>
            <a:ext cx="116929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1B01E7E-9B10-4FCE-B361-181319427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48BA57-56BA-4EFA-8765-A16A1F0A1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BA7647-26D8-4D1F-BB0A-7C2D3DCFF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F671AC-7516-4282-871B-77781086C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A0FC7F-271D-404B-A235-389DCC07F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13" y="6475413"/>
            <a:ext cx="960712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6066D-5AD6-4042-8287-7DDC5189C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3AB846-DB57-4AC3-8A54-FC82C385F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4155D7-9AB3-4033-85B5-D166125C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19157" y="6475413"/>
            <a:ext cx="10247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Tom Siep (CSR)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B0570D61-F06B-49ED-B69F-BAC387E89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802.11-11/0326r0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15BAD55-278F-4837-BA5B-179C03300EA0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Case Ref List Doc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5B4D350-3EAC-41C6-ABC3-CFB8230E2B24}" type="slidenum">
              <a:rPr lang="en-US"/>
              <a:pPr/>
              <a:t>10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11-11-0238-03-00ai-Use-Case-Reference-List-for-TGai.docx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11-11-0281-00-00ai-proposed-dynamic-mobility-use-cases-for-tgai.docx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11-11-0148-05-00ai-use-cases-for-tgai.docx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set is to be used as a vehicle to discuss form and content of </a:t>
            </a:r>
            <a:br>
              <a:rPr lang="en-US" dirty="0" smtClean="0"/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11-11-0238-03-00ai-Use-Case-Reference-List-for-TGai.docx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Changes / directions discussed in Monday PM1 meeting of TGai are in red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Text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GB" sz="2000" dirty="0" smtClean="0"/>
              <a:t>IEEE 802.11 devices are increasingly becoming more mobile devices.  TGai project’s primary need comes from an environment where a large number of mobile users are constantly entering and leaving the coverage area of </a:t>
            </a:r>
            <a:r>
              <a:rPr lang="en-GB" sz="2000" dirty="0" smtClean="0">
                <a:solidFill>
                  <a:srgbClr val="FF0000"/>
                </a:solidFill>
              </a:rPr>
              <a:t>an access point (AP) </a:t>
            </a:r>
            <a:r>
              <a:rPr lang="en-GB" sz="2000" dirty="0" smtClean="0"/>
              <a:t>in an extended service set (ESS).  Every time the mobile device enters an ESS, the mobile device has to do an initial set-up to establish wireless local area network (LAN) connectivity.  This works well when the number of new stations (STAs) in a given time period is small.  It requires efficient mechanisms that scales well when a high number of users simultaneously enter an ESS.   This requires the ESS to minimize the time the STAs spend in initial link setup, while maintaining secure authentication.  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8EF4CFD8-11AF-4662-8A43-378B84998CDC}" type="slidenum">
              <a:rPr lang="en-US"/>
              <a:pPr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114800" y="2667000"/>
            <a:ext cx="2209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to be added to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r>
              <a:rPr lang="en-GB" sz="2000" dirty="0" smtClean="0"/>
              <a:t>Discussion of pre-knowledge needs to be added: e.g. a database downloaded that might give clues to know which channels are available or different secure ID scheme.  Shortcut to authentication (perhaps pre-cached credentials).  </a:t>
            </a:r>
            <a:br>
              <a:rPr lang="en-GB" sz="2000" dirty="0" smtClean="0"/>
            </a:br>
            <a:r>
              <a:rPr lang="en-GB" sz="2000" dirty="0" smtClean="0"/>
              <a:t>[ACTION ITEM TO ASSIGN TEXT WRITING] </a:t>
            </a:r>
            <a:endParaRPr lang="en-GB" sz="2000" dirty="0" smtClean="0"/>
          </a:p>
          <a:p>
            <a:r>
              <a:rPr lang="en-GB" sz="2000" dirty="0" smtClean="0">
                <a:solidFill>
                  <a:srgbClr val="FF0000"/>
                </a:solidFill>
              </a:rPr>
              <a:t>Need to clarify purpose of </a:t>
            </a:r>
            <a:r>
              <a:rPr lang="en-GB" sz="2000" dirty="0" smtClean="0">
                <a:solidFill>
                  <a:srgbClr val="FF0000"/>
                </a:solidFill>
              </a:rPr>
              <a:t>document </a:t>
            </a:r>
            <a:r>
              <a:rPr lang="en-GB" sz="2000" dirty="0" smtClean="0">
                <a:solidFill>
                  <a:srgbClr val="FF0000"/>
                </a:solidFill>
              </a:rPr>
              <a:t>0238 in </a:t>
            </a:r>
            <a:r>
              <a:rPr lang="en-GB" sz="2000" dirty="0" smtClean="0">
                <a:solidFill>
                  <a:srgbClr val="FF0000"/>
                </a:solidFill>
              </a:rPr>
              <a:t>the introduction.</a:t>
            </a:r>
          </a:p>
          <a:p>
            <a:pPr marL="400050" lvl="1" indent="0"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The general purpose is to establish </a:t>
            </a:r>
            <a:r>
              <a:rPr lang="en-GB" sz="1800" dirty="0" smtClean="0">
                <a:solidFill>
                  <a:srgbClr val="FF0000"/>
                </a:solidFill>
              </a:rPr>
              <a:t>small set reference use cases for the purpose of evaluating proposals to </a:t>
            </a:r>
            <a:r>
              <a:rPr lang="en-GB" sz="1800" dirty="0" smtClean="0">
                <a:solidFill>
                  <a:srgbClr val="FF0000"/>
                </a:solidFill>
              </a:rPr>
              <a:t>TGai.  The methodology for this is to:</a:t>
            </a:r>
            <a:endParaRPr lang="en-GB" sz="1800" dirty="0" smtClean="0">
              <a:solidFill>
                <a:srgbClr val="FF0000"/>
              </a:solidFill>
            </a:endParaRP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Gather all use cases and group them into categories of similar traits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Characterize specific requirements of each use case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Combine use cases which have the same requirements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Also need to clarify that the “requirements” specified are NOT for the proposals, they are what is required to satisfy the particular use case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990600" y="1447800"/>
            <a:ext cx="7315200" cy="1524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143000" y="1600200"/>
            <a:ext cx="7315200" cy="1524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200" dirty="0" smtClean="0"/>
              <a:t>1	</a:t>
            </a:r>
            <a:r>
              <a:rPr lang="en-US" sz="1800" dirty="0" smtClean="0"/>
              <a:t>Introduction	3</a:t>
            </a:r>
          </a:p>
          <a:p>
            <a:pPr>
              <a:buNone/>
            </a:pPr>
            <a:r>
              <a:rPr lang="en-US" sz="1800" dirty="0" smtClean="0"/>
              <a:t>2	Use Cases	4</a:t>
            </a:r>
          </a:p>
          <a:p>
            <a:pPr>
              <a:buNone/>
            </a:pPr>
            <a:r>
              <a:rPr lang="en-US" sz="1800" dirty="0" smtClean="0"/>
              <a:t>3	Use case categories	6</a:t>
            </a:r>
          </a:p>
          <a:p>
            <a:pPr>
              <a:buNone/>
            </a:pPr>
            <a:r>
              <a:rPr lang="en-US" sz="1800" dirty="0" smtClean="0"/>
              <a:t>3.1	Pedestrian	6</a:t>
            </a:r>
          </a:p>
          <a:p>
            <a:pPr lvl="1">
              <a:buNone/>
            </a:pPr>
            <a:r>
              <a:rPr lang="en-US" sz="1050" dirty="0" smtClean="0"/>
              <a:t>3.1.1	Electronic Payment	6</a:t>
            </a:r>
          </a:p>
          <a:p>
            <a:pPr lvl="1">
              <a:buNone/>
            </a:pPr>
            <a:r>
              <a:rPr lang="en-US" sz="1050" dirty="0" smtClean="0"/>
              <a:t>3.1.2	Traveler Information	6</a:t>
            </a:r>
          </a:p>
          <a:p>
            <a:pPr lvl="1">
              <a:buNone/>
            </a:pPr>
            <a:r>
              <a:rPr lang="en-US" sz="1050" dirty="0" smtClean="0"/>
              <a:t>3.1.3	Internet Access	7</a:t>
            </a:r>
          </a:p>
          <a:p>
            <a:pPr lvl="1">
              <a:buNone/>
            </a:pPr>
            <a:r>
              <a:rPr lang="en-US" sz="1050" dirty="0" smtClean="0"/>
              <a:t>3.1.4	Mobile Accessible Pedestrian Signal System	7</a:t>
            </a:r>
          </a:p>
          <a:p>
            <a:pPr>
              <a:buNone/>
            </a:pPr>
            <a:r>
              <a:rPr lang="en-US" sz="1800" dirty="0" smtClean="0"/>
              <a:t>3.2	Vehicle	7</a:t>
            </a:r>
          </a:p>
          <a:p>
            <a:pPr lvl="1">
              <a:buNone/>
            </a:pPr>
            <a:r>
              <a:rPr lang="en-US" sz="1050" dirty="0" smtClean="0"/>
              <a:t>3.2.1	Electronic Payment	7</a:t>
            </a:r>
          </a:p>
          <a:p>
            <a:pPr lvl="1">
              <a:buNone/>
            </a:pPr>
            <a:r>
              <a:rPr lang="en-US" sz="1050" dirty="0" smtClean="0"/>
              <a:t>3.2.2	Traveler Information	8</a:t>
            </a:r>
          </a:p>
          <a:p>
            <a:pPr lvl="1">
              <a:buNone/>
            </a:pPr>
            <a:r>
              <a:rPr lang="en-US" sz="1050" dirty="0" smtClean="0"/>
              <a:t>3.2.3	Internet Access	9</a:t>
            </a:r>
          </a:p>
          <a:p>
            <a:pPr lvl="1">
              <a:buNone/>
            </a:pPr>
            <a:r>
              <a:rPr lang="en-US" sz="1050" dirty="0" smtClean="0"/>
              <a:t>3.2.4	Emergency Services	9</a:t>
            </a:r>
          </a:p>
          <a:p>
            <a:pPr lvl="1">
              <a:buNone/>
            </a:pPr>
            <a:r>
              <a:rPr lang="en-US" sz="1050" dirty="0" smtClean="0"/>
              <a:t>3.2.5	Inspections	10</a:t>
            </a:r>
          </a:p>
          <a:p>
            <a:pPr lvl="1">
              <a:buNone/>
            </a:pPr>
            <a:r>
              <a:rPr lang="en-US" sz="1050" dirty="0" smtClean="0"/>
              <a:t>3.2.6	Resource Management	11</a:t>
            </a:r>
          </a:p>
          <a:p>
            <a:pPr>
              <a:buNone/>
            </a:pPr>
            <a:r>
              <a:rPr lang="en-US" sz="1800" dirty="0" smtClean="0"/>
              <a:t>3.3	</a:t>
            </a:r>
            <a:r>
              <a:rPr lang="en-US" sz="1800" dirty="0" smtClean="0">
                <a:solidFill>
                  <a:srgbClr val="FF0000"/>
                </a:solidFill>
              </a:rPr>
              <a:t>Mass</a:t>
            </a:r>
            <a:r>
              <a:rPr lang="en-US" sz="1800" dirty="0" smtClean="0"/>
              <a:t> Transit	12</a:t>
            </a:r>
          </a:p>
          <a:p>
            <a:pPr lvl="1">
              <a:buNone/>
            </a:pPr>
            <a:r>
              <a:rPr lang="en-US" sz="1050" dirty="0" smtClean="0"/>
              <a:t>3.3.1	Station arrival	12</a:t>
            </a:r>
          </a:p>
          <a:p>
            <a:pPr lvl="1">
              <a:buNone/>
            </a:pPr>
            <a:r>
              <a:rPr lang="en-US" sz="1050" dirty="0" smtClean="0"/>
              <a:t>3.3.2	Passenger In-transit access	12</a:t>
            </a:r>
          </a:p>
          <a:p>
            <a:pPr lvl="1">
              <a:buNone/>
            </a:pPr>
            <a:r>
              <a:rPr lang="en-US" sz="1050" dirty="0" smtClean="0"/>
              <a:t>3.3.3	Station Lobby	12</a:t>
            </a:r>
          </a:p>
          <a:p>
            <a:pPr lvl="1">
              <a:buNone/>
            </a:pPr>
            <a:r>
              <a:rPr lang="en-US" sz="1050" dirty="0" smtClean="0"/>
              <a:t>3.3.4	Connection Protection	12</a:t>
            </a:r>
          </a:p>
          <a:p>
            <a:pPr lvl="1">
              <a:buNone/>
            </a:pPr>
            <a:r>
              <a:rPr lang="en-US" sz="1050" dirty="0" smtClean="0"/>
              <a:t>3.3.5	Dynamic Transit Operations	12</a:t>
            </a:r>
          </a:p>
          <a:p>
            <a:pPr>
              <a:buNone/>
            </a:pPr>
            <a:r>
              <a:rPr lang="en-US" sz="1800" dirty="0" smtClean="0"/>
              <a:t>3.4	Switchover	13</a:t>
            </a:r>
          </a:p>
          <a:p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2514600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Alternate classification scheme was discussed in the Monday PM session. </a:t>
            </a:r>
            <a:r>
              <a:rPr lang="en-US" sz="3200" dirty="0" smtClean="0">
                <a:solidFill>
                  <a:srgbClr val="FF0000"/>
                </a:solidFill>
              </a:rPr>
              <a:t>Submissions </a:t>
            </a:r>
            <a:r>
              <a:rPr lang="en-US" sz="3200" dirty="0" smtClean="0">
                <a:solidFill>
                  <a:srgbClr val="FF0000"/>
                </a:solidFill>
              </a:rPr>
              <a:t>for alternate schemes were requested.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Pedestrian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3.1.1	Electronic Payment	</a:t>
            </a:r>
          </a:p>
          <a:p>
            <a:pPr>
              <a:buNone/>
            </a:pPr>
            <a:r>
              <a:rPr lang="en-US" dirty="0" smtClean="0"/>
              <a:t>3.1.2	Traveler Information	</a:t>
            </a:r>
          </a:p>
          <a:p>
            <a:pPr>
              <a:buNone/>
            </a:pPr>
            <a:r>
              <a:rPr lang="en-US" dirty="0" smtClean="0"/>
              <a:t>3.1.3	Internet Access	</a:t>
            </a:r>
          </a:p>
          <a:p>
            <a:pPr>
              <a:buNone/>
            </a:pPr>
            <a:r>
              <a:rPr lang="en-US" dirty="0" smtClean="0"/>
              <a:t>3.1.4	Mobile Accessible Pedestrian Signal 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Vehicle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3.2.1	Electronic Payment	</a:t>
            </a:r>
          </a:p>
          <a:p>
            <a:pPr>
              <a:buNone/>
            </a:pPr>
            <a:r>
              <a:rPr lang="en-US" dirty="0" smtClean="0"/>
              <a:t>3.2.2	Traveler Information	</a:t>
            </a:r>
          </a:p>
          <a:p>
            <a:pPr>
              <a:buNone/>
            </a:pPr>
            <a:r>
              <a:rPr lang="en-US" dirty="0" smtClean="0"/>
              <a:t>3.2.3	Internet Access	</a:t>
            </a:r>
          </a:p>
          <a:p>
            <a:pPr>
              <a:buNone/>
            </a:pPr>
            <a:r>
              <a:rPr lang="en-US" dirty="0" smtClean="0"/>
              <a:t>3.2.4	Emergency Services	</a:t>
            </a:r>
          </a:p>
          <a:p>
            <a:pPr>
              <a:buNone/>
            </a:pPr>
            <a:r>
              <a:rPr lang="en-US" dirty="0" smtClean="0"/>
              <a:t>3.2.5	Inspections	</a:t>
            </a:r>
          </a:p>
          <a:p>
            <a:pPr>
              <a:buNone/>
            </a:pPr>
            <a:r>
              <a:rPr lang="en-US" dirty="0" smtClean="0"/>
              <a:t>3.2.6	Resource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3.3.1	Station arrival	</a:t>
            </a:r>
          </a:p>
          <a:p>
            <a:pPr>
              <a:buNone/>
            </a:pPr>
            <a:r>
              <a:rPr lang="en-US" dirty="0" smtClean="0"/>
              <a:t>3.3.2	Passenger In-transit access	</a:t>
            </a:r>
          </a:p>
          <a:p>
            <a:pPr>
              <a:buNone/>
            </a:pPr>
            <a:r>
              <a:rPr lang="en-US" dirty="0" smtClean="0"/>
              <a:t>3.3.3	Station Lobby	</a:t>
            </a:r>
          </a:p>
          <a:p>
            <a:pPr>
              <a:buNone/>
            </a:pPr>
            <a:r>
              <a:rPr lang="en-US" dirty="0" smtClean="0"/>
              <a:t>3.3.4	Connection Protection	</a:t>
            </a:r>
          </a:p>
          <a:p>
            <a:pPr>
              <a:buNone/>
            </a:pPr>
            <a:r>
              <a:rPr lang="en-US" dirty="0" smtClean="0"/>
              <a:t>3.3.5	Dynamic Transit Operations	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Switchover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[text needed]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B01E7E-9B10-4FCE-B361-1813194271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2307</TotalTime>
  <Words>346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802-11-Submission-tms</vt:lpstr>
      <vt:lpstr>Document</vt:lpstr>
      <vt:lpstr>Use Case Ref List Doc Discussion</vt:lpstr>
      <vt:lpstr>Abstract</vt:lpstr>
      <vt:lpstr>Introductory Text</vt:lpstr>
      <vt:lpstr>Text to be added to Intro</vt:lpstr>
      <vt:lpstr>TOC</vt:lpstr>
      <vt:lpstr>Pedestrian Use Cases</vt:lpstr>
      <vt:lpstr>Vehicle Use Cases</vt:lpstr>
      <vt:lpstr>Transit Use Cases</vt:lpstr>
      <vt:lpstr>Switchover Use Case</vt:lpstr>
      <vt:lpstr>References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Ref List Doc Discussion</dc:title>
  <dc:creator>Tom Siep</dc:creator>
  <cp:lastModifiedBy>Tom Siep</cp:lastModifiedBy>
  <cp:revision>14</cp:revision>
  <cp:lastPrinted>1998-02-10T13:28:06Z</cp:lastPrinted>
  <dcterms:created xsi:type="dcterms:W3CDTF">2011-03-12T17:58:31Z</dcterms:created>
  <dcterms:modified xsi:type="dcterms:W3CDTF">2011-03-14T12:01:07Z</dcterms:modified>
</cp:coreProperties>
</file>