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69" r:id="rId2"/>
    <p:sldId id="276" r:id="rId3"/>
    <p:sldId id="271" r:id="rId4"/>
    <p:sldId id="278" r:id="rId5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397" autoAdjust="0"/>
    <p:restoredTop sz="94660"/>
  </p:normalViewPr>
  <p:slideViewPr>
    <p:cSldViewPr>
      <p:cViewPr>
        <p:scale>
          <a:sx n="124" d="100"/>
          <a:sy n="124" d="100"/>
        </p:scale>
        <p:origin x="-928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doc.: IEEE 802.11-11/0xxxr0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 smtClean="0"/>
              <a:t>David Halasz, OakTree Wireless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57331469-CC73-4F6F-814E-517B0B11AA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964951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doc.: IEEE 802.11-11/0xxxr0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 smtClean="0"/>
              <a:t>David Halasz, OakTree Wireless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7797EB75-BD9E-45DB-A35F-6C321BEA61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455348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802.11-11/0xxxr0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Month Year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David Halasz, OakTree Wireless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EAA737DE-91F0-4B7D-8A18-ED5F5E01B10B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245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45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A27BAEC-4E92-428C-ACCA-21570D1D19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0B8A76E-7BA7-4C9B-837C-355FCD7B16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AA5FCF3-553F-4D02-B98B-995DD4F30E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327351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F280238-5E03-4A90-BACD-D800220B26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757BC58-BACD-405D-B618-E32E80D6B6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438A36A-A85A-4993-AA9A-DAE717E40F6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6762A5E-7C72-410F-BAC3-6E6D273799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818DF38-7C2F-431A-BC51-6973307295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5721EC0-9E3F-4D94-B125-3AEE1BE749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0909BE1-62D5-4B97-94AD-A28DFF66D9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D5D6F34-4A63-4A43-9856-E699E8924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6929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27888" y="6475413"/>
            <a:ext cx="1316037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US" smtClean="0"/>
              <a:t>David Halasz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FCE21BC-3A2D-4A13-9E57-C304A74846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4944413" y="332601"/>
            <a:ext cx="350108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sz="1800" b="1" dirty="0"/>
              <a:t>doc.: IEEE </a:t>
            </a:r>
            <a:r>
              <a:rPr lang="en-US" sz="1800" b="1" dirty="0" smtClean="0"/>
              <a:t>802.11-11/0285r12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51" r:id="rId1"/>
    <p:sldLayoutId id="2147484052" r:id="rId2"/>
    <p:sldLayoutId id="2147484053" r:id="rId3"/>
    <p:sldLayoutId id="2147484054" r:id="rId4"/>
    <p:sldLayoutId id="2147484055" r:id="rId5"/>
    <p:sldLayoutId id="2147484056" r:id="rId6"/>
    <p:sldLayoutId id="2147484057" r:id="rId7"/>
    <p:sldLayoutId id="2147484058" r:id="rId8"/>
    <p:sldLayoutId id="2147484059" r:id="rId9"/>
    <p:sldLayoutId id="2147484060" r:id="rId10"/>
    <p:sldLayoutId id="2147484061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42566" cy="276999"/>
          </a:xfrm>
          <a:noFill/>
        </p:spPr>
        <p:txBody>
          <a:bodyPr/>
          <a:lstStyle/>
          <a:p>
            <a:r>
              <a:rPr lang="en-US" dirty="0" smtClean="0"/>
              <a:t>July 2015</a:t>
            </a:r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662962" y="6475413"/>
            <a:ext cx="1880963" cy="184666"/>
          </a:xfrm>
          <a:noFill/>
        </p:spPr>
        <p:txBody>
          <a:bodyPr/>
          <a:lstStyle/>
          <a:p>
            <a:r>
              <a:rPr lang="en-US" dirty="0" smtClean="0"/>
              <a:t>Yongho </a:t>
            </a:r>
            <a:r>
              <a:rPr lang="en-US" dirty="0" err="1" smtClean="0"/>
              <a:t>Seok</a:t>
            </a:r>
            <a:r>
              <a:rPr lang="en-US" dirty="0" smtClean="0"/>
              <a:t> (NEWRACOM)</a:t>
            </a:r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0AAC8984-FAF7-4BDC-8A43-79AF6F406068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38200"/>
            <a:ext cx="7772400" cy="1066800"/>
          </a:xfrm>
          <a:noFill/>
        </p:spPr>
        <p:txBody>
          <a:bodyPr/>
          <a:lstStyle/>
          <a:p>
            <a:pPr eaLnBrk="1" hangingPunct="1"/>
            <a:r>
              <a:rPr lang="en-US" dirty="0" smtClean="0"/>
              <a:t>IEEE 802.11ah</a:t>
            </a:r>
            <a:br>
              <a:rPr lang="en-US" dirty="0" smtClean="0"/>
            </a:br>
            <a:r>
              <a:rPr lang="en-US" dirty="0" smtClean="0"/>
              <a:t>Timeline Projection</a:t>
            </a:r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111622"/>
            <a:ext cx="7772400" cy="381000"/>
          </a:xfrm>
          <a:noFill/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2015-07-15</a:t>
            </a:r>
          </a:p>
        </p:txBody>
      </p:sp>
      <p:graphicFrame>
        <p:nvGraphicFramePr>
          <p:cNvPr id="1026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45143151"/>
              </p:ext>
            </p:extLst>
          </p:nvPr>
        </p:nvGraphicFramePr>
        <p:xfrm>
          <a:off x="539750" y="2657475"/>
          <a:ext cx="8018463" cy="3813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09" name="Document" r:id="rId4" imgW="8702097" imgH="4136102" progId="Word.Document.8">
                  <p:embed/>
                </p:oleObj>
              </mc:Choice>
              <mc:Fallback>
                <p:oleObj name="Document" r:id="rId4" imgW="8702097" imgH="4136102" progId="Word.Document.8">
                  <p:embed/>
                  <p:pic>
                    <p:nvPicPr>
                      <p:cNvPr id="0" name="Picture 5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9750" y="2657475"/>
                        <a:ext cx="8018463" cy="3813175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533400" y="2320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History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May 2012 – Move out 2 months</a:t>
            </a:r>
          </a:p>
          <a:p>
            <a:r>
              <a:rPr lang="en-US" dirty="0" smtClean="0"/>
              <a:t>November 2012 – Suggest move out internal task group letter ballot and enlarging time between letter ballot to sponsor ballot</a:t>
            </a:r>
          </a:p>
          <a:p>
            <a:r>
              <a:rPr lang="en-US" dirty="0" smtClean="0"/>
              <a:t>March 2013 – Move out 2 months</a:t>
            </a:r>
          </a:p>
          <a:p>
            <a:r>
              <a:rPr lang="en-US" dirty="0" smtClean="0"/>
              <a:t>July 2015</a:t>
            </a:r>
            <a:r>
              <a:rPr lang="en-US" altLang="ko-KR" dirty="0"/>
              <a:t> – </a:t>
            </a:r>
            <a:r>
              <a:rPr lang="en-US" altLang="ko-KR" dirty="0" smtClean="0"/>
              <a:t>Move out 4 months because a sponsor ballot plan is postponed to a next plenary meeting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r>
              <a:rPr lang="en-US" altLang="ko-KR" dirty="0"/>
              <a:t>July 2015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637313" y="6475413"/>
            <a:ext cx="1906612" cy="184666"/>
          </a:xfrm>
        </p:spPr>
        <p:txBody>
          <a:bodyPr/>
          <a:lstStyle/>
          <a:p>
            <a:r>
              <a:rPr lang="en-US" altLang="ko-KR" dirty="0"/>
              <a:t>Yongho </a:t>
            </a:r>
            <a:r>
              <a:rPr lang="en-US" altLang="ko-KR" dirty="0" err="1"/>
              <a:t>Seok</a:t>
            </a:r>
            <a:r>
              <a:rPr lang="en-US" altLang="ko-KR" dirty="0"/>
              <a:t> (NEWRACOM)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Abstract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IEEE 802.11ah timeline. This document gets updated as milestones are met.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r>
              <a:rPr lang="en-US" altLang="ko-KR" dirty="0"/>
              <a:t>July 2015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637313" y="6475413"/>
            <a:ext cx="1906612" cy="184666"/>
          </a:xfrm>
        </p:spPr>
        <p:txBody>
          <a:bodyPr/>
          <a:lstStyle/>
          <a:p>
            <a:r>
              <a:rPr lang="en-US" altLang="ko-KR" dirty="0"/>
              <a:t>Yongho </a:t>
            </a:r>
            <a:r>
              <a:rPr lang="en-US" altLang="ko-KR" dirty="0" err="1"/>
              <a:t>Seok</a:t>
            </a:r>
            <a:r>
              <a:rPr lang="en-US" altLang="ko-KR" dirty="0"/>
              <a:t> (NEWRACOM)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3623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Current projected IEEE 802.11ah timeline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Internal Task Group Ballot : May 2013</a:t>
            </a:r>
          </a:p>
          <a:p>
            <a:r>
              <a:rPr lang="en-US" dirty="0" smtClean="0"/>
              <a:t>Initial </a:t>
            </a:r>
            <a:r>
              <a:rPr lang="en-US" dirty="0"/>
              <a:t>Letter Ballot : </a:t>
            </a:r>
            <a:r>
              <a:rPr lang="en-US" dirty="0" smtClean="0"/>
              <a:t>September 2013</a:t>
            </a:r>
          </a:p>
          <a:p>
            <a:r>
              <a:rPr lang="en-US" altLang="ko-KR" dirty="0" smtClean="0"/>
              <a:t>Initial Recirculation Letter Ballot </a:t>
            </a:r>
            <a:r>
              <a:rPr lang="en-US" altLang="ko-KR" dirty="0"/>
              <a:t>: </a:t>
            </a:r>
            <a:r>
              <a:rPr lang="en-US" altLang="ko-KR" dirty="0" smtClean="0"/>
              <a:t>September 2014 </a:t>
            </a:r>
            <a:endParaRPr lang="en-US" dirty="0"/>
          </a:p>
          <a:p>
            <a:r>
              <a:rPr lang="en-US" dirty="0"/>
              <a:t>Initial Sponsor Ballot : </a:t>
            </a:r>
            <a:r>
              <a:rPr lang="en-US" strike="sngStrike" dirty="0" smtClean="0"/>
              <a:t>July 2015</a:t>
            </a:r>
            <a:r>
              <a:rPr lang="en-US" dirty="0" smtClean="0"/>
              <a:t> </a:t>
            </a:r>
            <a:r>
              <a:rPr lang="en-US" u="sng" dirty="0" smtClean="0"/>
              <a:t>November 2015</a:t>
            </a:r>
          </a:p>
          <a:p>
            <a:r>
              <a:rPr lang="en-US" altLang="ko-KR" dirty="0"/>
              <a:t>Initial </a:t>
            </a:r>
            <a:r>
              <a:rPr lang="en-US" altLang="ko-KR" dirty="0" smtClean="0"/>
              <a:t>Recirculation Sponsor </a:t>
            </a:r>
            <a:r>
              <a:rPr lang="en-US" altLang="ko-KR" dirty="0"/>
              <a:t>Ballot : </a:t>
            </a:r>
            <a:r>
              <a:rPr lang="en-US" altLang="ko-KR" strike="sngStrike" dirty="0" smtClean="0"/>
              <a:t>November 2015</a:t>
            </a:r>
            <a:r>
              <a:rPr lang="en-US" altLang="ko-KR" dirty="0" smtClean="0"/>
              <a:t> </a:t>
            </a:r>
            <a:r>
              <a:rPr lang="en-US" altLang="ko-KR" u="sng" dirty="0" smtClean="0"/>
              <a:t>March </a:t>
            </a:r>
            <a:r>
              <a:rPr lang="en-US" altLang="ko-KR" u="sng" dirty="0" smtClean="0"/>
              <a:t>2016</a:t>
            </a:r>
            <a:endParaRPr lang="en-US" u="sng" dirty="0"/>
          </a:p>
          <a:p>
            <a:r>
              <a:rPr lang="en-US" dirty="0"/>
              <a:t>EC Approval : </a:t>
            </a:r>
            <a:r>
              <a:rPr lang="en-US" strike="sngStrike" dirty="0" smtClean="0"/>
              <a:t>January 2016</a:t>
            </a:r>
            <a:r>
              <a:rPr lang="en-US" dirty="0" smtClean="0"/>
              <a:t> </a:t>
            </a:r>
            <a:r>
              <a:rPr lang="en-US" altLang="ko-KR" u="sng" dirty="0"/>
              <a:t>July 2016</a:t>
            </a:r>
            <a:endParaRPr lang="en-US" u="sng" dirty="0"/>
          </a:p>
          <a:p>
            <a:r>
              <a:rPr lang="en-US" dirty="0" err="1"/>
              <a:t>Revcom</a:t>
            </a:r>
            <a:r>
              <a:rPr lang="en-US" dirty="0"/>
              <a:t> Approval : </a:t>
            </a:r>
            <a:r>
              <a:rPr lang="en-US" strike="sngStrike" dirty="0" smtClean="0"/>
              <a:t>March 2016</a:t>
            </a:r>
            <a:r>
              <a:rPr lang="en-US" dirty="0" smtClean="0"/>
              <a:t> </a:t>
            </a:r>
            <a:r>
              <a:rPr lang="en-US" u="sng" dirty="0" smtClean="0"/>
              <a:t>July 2016</a:t>
            </a:r>
            <a:endParaRPr lang="en-US" u="sng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r>
              <a:rPr lang="en-US" altLang="ko-KR" dirty="0"/>
              <a:t>July 2015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637313" y="6475413"/>
            <a:ext cx="1906612" cy="184666"/>
          </a:xfrm>
        </p:spPr>
        <p:txBody>
          <a:bodyPr/>
          <a:lstStyle/>
          <a:p>
            <a:r>
              <a:rPr lang="en-US" altLang="ko-KR" dirty="0"/>
              <a:t>Yongho </a:t>
            </a:r>
            <a:r>
              <a:rPr lang="en-US" altLang="ko-KR" dirty="0" err="1"/>
              <a:t>Seok</a:t>
            </a:r>
            <a:r>
              <a:rPr lang="en-US" altLang="ko-KR" dirty="0"/>
              <a:t> (NEWRACOM)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9071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PathProtect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802-11-PathProtection</Template>
  <TotalTime>1824</TotalTime>
  <Words>180</Words>
  <Application>Microsoft Office PowerPoint</Application>
  <PresentationFormat>화면 슬라이드 쇼(4:3)</PresentationFormat>
  <Paragraphs>34</Paragraphs>
  <Slides>4</Slides>
  <Notes>1</Notes>
  <HiddenSlides>0</HiddenSlides>
  <MMClips>0</MMClips>
  <ScaleCrop>false</ScaleCrop>
  <HeadingPairs>
    <vt:vector size="6" baseType="variant">
      <vt:variant>
        <vt:lpstr>테마</vt:lpstr>
      </vt:variant>
      <vt:variant>
        <vt:i4>1</vt:i4>
      </vt:variant>
      <vt:variant>
        <vt:lpstr>포함된 OLE 서버</vt:lpstr>
      </vt:variant>
      <vt:variant>
        <vt:i4>1</vt:i4>
      </vt:variant>
      <vt:variant>
        <vt:lpstr>슬라이드 제목</vt:lpstr>
      </vt:variant>
      <vt:variant>
        <vt:i4>4</vt:i4>
      </vt:variant>
    </vt:vector>
  </HeadingPairs>
  <TitlesOfParts>
    <vt:vector size="6" baseType="lpstr">
      <vt:lpstr>802-11-PathProtection</vt:lpstr>
      <vt:lpstr>Document</vt:lpstr>
      <vt:lpstr>IEEE 802.11ah Timeline Projection</vt:lpstr>
      <vt:lpstr>History</vt:lpstr>
      <vt:lpstr>Abstract</vt:lpstr>
      <vt:lpstr>Current projected IEEE 802.11ah timeline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IEEE 802.11ah November Agenda</dc:title>
  <dc:creator>David Halasz</dc:creator>
  <cp:lastModifiedBy>Yongho</cp:lastModifiedBy>
  <cp:revision>198</cp:revision>
  <cp:lastPrinted>1998-02-10T13:28:06Z</cp:lastPrinted>
  <dcterms:created xsi:type="dcterms:W3CDTF">2009-11-09T00:32:22Z</dcterms:created>
  <dcterms:modified xsi:type="dcterms:W3CDTF">2015-07-15T18:19:52Z</dcterms:modified>
</cp:coreProperties>
</file>