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6" r:id="rId3"/>
    <p:sldId id="271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>
        <p:scale>
          <a:sx n="81" d="100"/>
          <a:sy n="81" d="100"/>
        </p:scale>
        <p:origin x="-2168" y="-8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413" y="332601"/>
            <a:ext cx="3501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802.11-11/0285r10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US" dirty="0" smtClean="0"/>
              <a:t>(NEWRACOM)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2015-01-15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143151"/>
              </p:ext>
            </p:extLst>
          </p:nvPr>
        </p:nvGraphicFramePr>
        <p:xfrm>
          <a:off x="539750" y="2657475"/>
          <a:ext cx="8018463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Document" r:id="rId4" imgW="8702097" imgH="4136102" progId="Word.Document.8">
                  <p:embed/>
                </p:oleObj>
              </mc:Choice>
              <mc:Fallback>
                <p:oleObj name="Document" r:id="rId4" imgW="8702097" imgH="4136102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57475"/>
                        <a:ext cx="8018463" cy="3813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2012 – Move out 2 months</a:t>
            </a:r>
          </a:p>
          <a:p>
            <a:r>
              <a:rPr lang="en-US" dirty="0" smtClean="0"/>
              <a:t>November 2012 – Suggest move out internal task group letter ballot and enlarging time between letter ballot to sponsor ballot.</a:t>
            </a:r>
          </a:p>
          <a:p>
            <a:r>
              <a:rPr lang="en-US" dirty="0" smtClean="0"/>
              <a:t>March 2013 – Move out 2 months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May 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September 2013</a:t>
            </a:r>
          </a:p>
          <a:p>
            <a:r>
              <a:rPr lang="en-US" altLang="ko-KR" dirty="0" smtClean="0"/>
              <a:t>Initial Recirculation Letter Ballot </a:t>
            </a:r>
            <a:r>
              <a:rPr lang="en-US" altLang="ko-KR" dirty="0"/>
              <a:t>: </a:t>
            </a:r>
            <a:r>
              <a:rPr lang="en-US" altLang="ko-KR" dirty="0" smtClean="0"/>
              <a:t>September 2014 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strike="sngStrike" dirty="0" smtClean="0"/>
              <a:t>February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July 2015</a:t>
            </a:r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altLang="ko-KR" dirty="0"/>
              <a:t>Initial </a:t>
            </a:r>
            <a:r>
              <a:rPr lang="en-US" altLang="ko-KR" dirty="0" smtClean="0"/>
              <a:t>Recirculation Sponsor </a:t>
            </a:r>
            <a:r>
              <a:rPr lang="en-US" altLang="ko-KR" dirty="0"/>
              <a:t>Ballot : </a:t>
            </a:r>
            <a:r>
              <a:rPr lang="en-US" altLang="ko-KR" dirty="0" smtClean="0"/>
              <a:t>November 2015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dirty="0" smtClean="0"/>
              <a:t>January 2016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March 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1795</TotalTime>
  <Words>155</Words>
  <Application>Microsoft Office PowerPoint</Application>
  <PresentationFormat>화면 슬라이드 쇼(4:3)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802-11-PathProtection</vt:lpstr>
      <vt:lpstr>Microsoft Word 97 - 2003 Document</vt:lpstr>
      <vt:lpstr>IEEE 802.11ah Timeline Projection</vt:lpstr>
      <vt:lpstr>History</vt:lpstr>
      <vt:lpstr>Abstract</vt:lpstr>
      <vt:lpstr>Current projected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Yongho</cp:lastModifiedBy>
  <cp:revision>192</cp:revision>
  <cp:lastPrinted>1998-02-10T13:28:06Z</cp:lastPrinted>
  <dcterms:created xsi:type="dcterms:W3CDTF">2009-11-09T00:32:22Z</dcterms:created>
  <dcterms:modified xsi:type="dcterms:W3CDTF">2015-01-15T22:08:49Z</dcterms:modified>
</cp:coreProperties>
</file>