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9" r:id="rId2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2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-2736" y="-108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33143" y="175081"/>
            <a:ext cx="220573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802.19-09/0287r0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de-DE" smtClean="0"/>
              <a:t>March 2010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338990" y="8982075"/>
            <a:ext cx="197926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dirty="0" smtClean="0"/>
              <a:t>Stefan Mangold, Roberto Aiello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10033D9-8447-4BBD-AFC5-2A4C44A05A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de-DE" smtClean="0"/>
              <a:t>March 2010</a:t>
            </a:r>
            <a:endParaRPr 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40813" y="8985250"/>
            <a:ext cx="24409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/>
            </a:lvl5pPr>
          </a:lstStyle>
          <a:p>
            <a:pPr lvl="4">
              <a:defRPr/>
            </a:pPr>
            <a:r>
              <a:rPr lang="en-US" dirty="0" smtClean="0"/>
              <a:t>Stefan Mangold, Roberto Aiello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96DBB95E-FD94-4741-83FE-65C0BBAA54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802.19-09/xxxxr0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de-DE" smtClean="0"/>
              <a:t>March 2010</a:t>
            </a:r>
            <a:endParaRPr lang="en-US" smtClean="0"/>
          </a:p>
        </p:txBody>
      </p:sp>
      <p:sp>
        <p:nvSpPr>
          <p:cNvPr id="4096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40813" y="8985250"/>
            <a:ext cx="2440925" cy="184666"/>
          </a:xfrm>
          <a:noFill/>
        </p:spPr>
        <p:txBody>
          <a:bodyPr/>
          <a:lstStyle/>
          <a:p>
            <a:pPr lvl="4"/>
            <a:r>
              <a:rPr lang="en-US" dirty="0" smtClean="0"/>
              <a:t>Stefan Mangold, Roberto Aiello</a:t>
            </a:r>
          </a:p>
        </p:txBody>
      </p:sp>
      <p:sp>
        <p:nvSpPr>
          <p:cNvPr id="409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5AE551A-9D69-435F-B6E9-4F0A68C86A16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09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March 2010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64665" y="6475413"/>
            <a:ext cx="197926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Stefan Mangold, Roberto Aiello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36FD10D-B3E7-42BB-8B1E-F13D00C682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March 2010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Stefan Mangold, Roberto Aiello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3E6EC4-F8BA-4690-AEEF-E972220B1A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March 2010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Stefan Mangold, Roberto Aiello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3F684E-F529-4FE1-AE73-6B9BE88963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</a:t>
            </a:r>
            <a:r>
              <a:rPr lang="en-US" dirty="0" smtClean="0"/>
              <a:t>title </a:t>
            </a:r>
            <a:r>
              <a:rPr lang="en-US" dirty="0" smtClean="0"/>
              <a:t>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March 2010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64665" y="6475413"/>
            <a:ext cx="197926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Stefan Mangold, Roberto Aiello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1F6B5ED-9DE0-4115-961A-A62475735C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March 2010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Stefan Mangold, Roberto Aiello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5181915-EA11-4EC2-9EB1-8B4B6A41FC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March 2010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Stefan Mangold, Roberto Aiello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9FA59A1-FDBB-4716-9DFF-B445CD3A0F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March 2010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Stefan Mangold, Roberto Aiello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E029A44-03F0-42BE-A029-CEE682965D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March 2010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Stefan Mangold, Roberto Aiello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7B15D97-0107-4ED2-91CA-057FD02714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March 2010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Stefan Mangold, Roberto Aiello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2760BC-53C7-4996-A405-C67154FDBE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March 2010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Stefan Mangold, Roberto Aiello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DF78E7-BDEA-462E-813D-F109983F64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March 2010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Stefan Mangold, Roberto Aiello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9C9E103-3F0F-4254-A85F-D06147F2BF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de-DE" smtClean="0"/>
              <a:t>March 2010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64665" y="6475413"/>
            <a:ext cx="197926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/>
            </a:lvl1pPr>
          </a:lstStyle>
          <a:p>
            <a:pPr>
              <a:defRPr/>
            </a:pPr>
            <a:r>
              <a:rPr lang="en-US" dirty="0" smtClean="0"/>
              <a:t>Stefan Mangold, Roberto Aiello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6ABC1EF-71F9-4E10-8501-DB5B3CFB18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802.11-10/0287r0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smtClean="0"/>
              <a:t>March 2010</a:t>
            </a:r>
            <a:endParaRPr lang="en-US" dirty="0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Stefan Mangold, Roberto Aiello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B3AD196C-BCF4-4616-B409-6708D14FF716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smtClean="0"/>
              <a:t>t</a:t>
            </a:r>
            <a:r>
              <a:rPr lang="en-US" dirty="0" smtClean="0"/>
              <a:t>owards </a:t>
            </a:r>
            <a:r>
              <a:rPr lang="en-US" dirty="0" smtClean="0"/>
              <a:t>carrier-grade 802.11 at </a:t>
            </a:r>
            <a:br>
              <a:rPr lang="en-US" dirty="0" smtClean="0"/>
            </a:br>
            <a:r>
              <a:rPr lang="en-US" dirty="0" smtClean="0"/>
              <a:t>Disney </a:t>
            </a:r>
            <a:r>
              <a:rPr lang="en-US" dirty="0" smtClean="0"/>
              <a:t>theme </a:t>
            </a:r>
            <a:r>
              <a:rPr lang="en-US" dirty="0" smtClean="0"/>
              <a:t>p</a:t>
            </a:r>
            <a:r>
              <a:rPr lang="en-US" dirty="0" smtClean="0"/>
              <a:t>arks</a:t>
            </a:r>
            <a:endParaRPr lang="en-US" dirty="0" smtClean="0"/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2010-03-xx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509588" y="3067050"/>
          <a:ext cx="7997825" cy="2570163"/>
        </p:xfrm>
        <a:graphic>
          <a:graphicData uri="http://schemas.openxmlformats.org/presentationml/2006/ole">
            <p:oleObj spid="_x0000_s1026" name="Document" r:id="rId4" imgW="8231336" imgH="2646291" progId="Word.Document.8">
              <p:embed/>
            </p:oleObj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31</Words>
  <Application>Microsoft Office PowerPoint</Application>
  <PresentationFormat>On-screen Show (4:3)</PresentationFormat>
  <Paragraphs>10</Paragraphs>
  <Slides>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802-11-Submission</vt:lpstr>
      <vt:lpstr>Document</vt:lpstr>
      <vt:lpstr>towards carrier-grade 802.11 at  Disney theme parks</vt:lpstr>
    </vt:vector>
  </TitlesOfParts>
  <Company>Research In Motion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Towards carrier-grade 802.11 at Disney Theme Parks</dc:title>
  <dc:creator>Stefan Mangold, Roberto Aiello</dc:creator>
  <cp:lastModifiedBy>Stefan</cp:lastModifiedBy>
  <cp:revision>628</cp:revision>
  <cp:lastPrinted>1998-02-10T13:28:06Z</cp:lastPrinted>
  <dcterms:created xsi:type="dcterms:W3CDTF">2009-04-21T18:18:19Z</dcterms:created>
  <dcterms:modified xsi:type="dcterms:W3CDTF">2010-03-07T03:44:27Z</dcterms:modified>
</cp:coreProperties>
</file>