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399" r:id="rId4"/>
    <p:sldId id="2400" r:id="rId5"/>
    <p:sldId id="2401" r:id="rId6"/>
    <p:sldId id="2398" r:id="rId7"/>
    <p:sldId id="26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89" autoAdjust="0"/>
    <p:restoredTop sz="94660"/>
  </p:normalViewPr>
  <p:slideViewPr>
    <p:cSldViewPr>
      <p:cViewPr varScale="1">
        <p:scale>
          <a:sx n="124" d="100"/>
          <a:sy n="124" d="100"/>
        </p:scale>
        <p:origin x="216" y="16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92" d="100"/>
          <a:sy n="92" d="100"/>
        </p:scale>
        <p:origin x="3760" y="1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12/18/23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9575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2595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5510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7140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670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802.1-23-0038-01-Mntg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37CE6430-622B-4176-BF54-4362F0973D2C}"/>
              </a:ext>
            </a:extLst>
          </p:cNvPr>
          <p:cNvSpPr txBox="1">
            <a:spLocks/>
          </p:cNvSpPr>
          <p:nvPr userDrawn="1"/>
        </p:nvSpPr>
        <p:spPr bwMode="auto">
          <a:xfrm>
            <a:off x="912285" y="346365"/>
            <a:ext cx="1602315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December 2023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3D862394-D570-4AFC-90CD-C44A8258DE4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295817" y="6475413"/>
            <a:ext cx="1057983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Marks/Hamilton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products-programs/regauth/ethertype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tandards.ieee.org/products-programs/regauth/llc/public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927100"/>
            <a:ext cx="10363200" cy="53657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Resolving EPD/LPD inconsistency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2023-12-19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3635255"/>
              </p:ext>
            </p:extLst>
          </p:nvPr>
        </p:nvGraphicFramePr>
        <p:xfrm>
          <a:off x="985838" y="2363788"/>
          <a:ext cx="10283825" cy="258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641600" progId="Word.Document.8">
                  <p:embed/>
                </p:oleObj>
              </mc:Choice>
              <mc:Fallback>
                <p:oleObj name="Document" r:id="rId3" imgW="10439400" imgH="2641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5838" y="2363788"/>
                        <a:ext cx="10283825" cy="2587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1143000" y="1981201"/>
            <a:ext cx="9982200" cy="4113213"/>
          </a:xfrm>
          <a:ln/>
        </p:spPr>
        <p:txBody>
          <a:bodyPr/>
          <a:lstStyle/>
          <a:p>
            <a:r>
              <a:rPr lang="en-US" altLang="en-US" dirty="0"/>
              <a:t>High-level discussion of the concepts behind the terms EPD and LPD in P802-REVc and other IEEE 802 standards, along with suggested directions toward consistency.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4571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Background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1143000" y="1143000"/>
            <a:ext cx="9982200" cy="4951415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Prior contributions highlighted EPD/LPD inconsistency; e.g.: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/>
              <a:t>maint-Marks-epd-lpd-0719-v02 (“What are EPD and LPD?”)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/>
              <a:t>maint-finn-epd-lpd-errors-0919-v02 (“Why the EPD/LPD information in IEEE 802, IEEE 802.1AC, and 802.1Q must be fixed”)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/>
              <a:t>maint-Marks-Finn-epd-lpd-1119-copyright (“Clarifying EPD and LPD”)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/>
              <a:t>802.11-20-0174-01-0arc (“EPD and LPD Terminology Misalignment in IEEE Std 802.1 and 802.11”)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/>
              <a:t>802.11-20-0245-02-000m (“Corrections to EPD and LPD Terminology”)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/>
              <a:t>802.11-21-0092-01-0arc (“LLC Theory and Protocol Discrimination”)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Since then: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EPD and LPD have been stricken from 802.1Q (in 802.1Q-2022)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EPD/LPD have been discussed in ballot of IEEE Std 802 revision (P802-REVc)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dirty="0"/>
              <a:t>Changes in IEEE P802-REVc/D1.2 are now in recirc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EPD and LPD are also used extensively in 802.11 and in 802.1AC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802.1AC: mainly in Clauses 12. (Protocol discrimination and media), 13.2 (Wireless LAN convergence function), and B.1.5 (IEEE 802.11 parameter mapping)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1302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Status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11048999" cy="4875214"/>
          </a:xfrm>
          <a:ln/>
        </p:spPr>
        <p:txBody>
          <a:bodyPr/>
          <a:lstStyle/>
          <a:p>
            <a:pPr marL="0" indent="0"/>
            <a:r>
              <a:rPr lang="en-US" altLang="en-US" dirty="0"/>
              <a:t>Currently, P802-REVc describes (5.2.2) two methods “used by the LLC sublayer to determine the protocol identifier designating the higher layer protocol to which to deliver an LLC sublayer protocol data unit”: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altLang="en-US" sz="1800" dirty="0"/>
              <a:t>EPD: </a:t>
            </a:r>
            <a:r>
              <a:rPr lang="en-US" sz="18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EtherType</a:t>
            </a:r>
            <a:r>
              <a:rPr lang="en-US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protocol discrimination (EPD), which uses, as the protocol identifier, the </a:t>
            </a:r>
            <a:r>
              <a:rPr lang="en-US" sz="18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EtherType</a:t>
            </a:r>
            <a:r>
              <a:rPr lang="en-US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value made available to the LLC sublayer through the MSAP 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altLang="en-US" sz="1800" dirty="0">
                <a:latin typeface="Times New Roman" panose="02020603050405020304" pitchFamily="18" charset="0"/>
              </a:rPr>
              <a:t>LPD: </a:t>
            </a:r>
            <a:r>
              <a:rPr lang="en-US" sz="1800" b="0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LLC protocol discrimination (LPD), which uses, as the protocol identifier the LLC address as specified in ISO/IEC 8802-2 or, using a particular form (described in 9.4) of the Subnetwork Access Protocol (SNAP) format, an </a:t>
            </a:r>
            <a:r>
              <a:rPr lang="en-US" sz="18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EtherType</a:t>
            </a:r>
            <a:endParaRPr lang="en-US" sz="1800" i="1" dirty="0">
              <a:latin typeface="Times New Roman" panose="02020603050405020304" pitchFamily="18" charset="0"/>
            </a:endParaRPr>
          </a:p>
          <a:p>
            <a:pPr marL="0" indent="0"/>
            <a:r>
              <a:rPr lang="en-US" altLang="en-US" dirty="0"/>
              <a:t>These definitions are confusing. One major point of confusion: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b="0" dirty="0"/>
              <a:t>Since the draft distinguishes two “methods,” many readers understand them to be non-overlapping alternative methods. However, they are not: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e.g., a protocol carrying an EtherType identifier within SNAP is both EPD [per (a)] and LPD [per (b)].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8130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4571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Example of Inconsistency with 802.11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4" cy="4875214"/>
          </a:xfrm>
          <a:ln/>
        </p:spPr>
        <p:txBody>
          <a:bodyPr/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b="0" dirty="0"/>
              <a:t>P802-REVc-d1.2 says 802.3 “uses the value of a Length/Type field to distinguish between EPD and LPD.”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b="0" dirty="0"/>
              <a:t>802-2014 says “the value of the Type/Length field in the IEEE 802.3 MAC frame format directs the protocol parser into the LPD HLPDE if the value is less than 1536.”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Both cases indicate that Ethernet supports both EPD and LPD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EPD when the Length/Type field is a Type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LPD when the Length/Type field is a Length [but may be EPD as well as LPD?]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b="0" dirty="0"/>
              <a:t>IEEE Std 802.11-REVme/d4.1 says “As specified in IEEE Std 802, EPD encoding always starts with a Length/Type field that is either a 2-octet length or a 2-octet EtherType”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In other words, Ethernet uses only EPD, for any value of the Length/Type field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b="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b="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46315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4571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Two key concepts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304800" y="1143000"/>
            <a:ext cx="11353799" cy="5332414"/>
          </a:xfrm>
          <a:ln/>
        </p:spPr>
        <p:txBody>
          <a:bodyPr/>
          <a:lstStyle/>
          <a:p>
            <a:pPr marL="0" indent="0">
              <a:lnSpc>
                <a:spcPct val="90000"/>
              </a:lnSpc>
            </a:pPr>
            <a:r>
              <a:rPr lang="en-US" altLang="en-US" dirty="0"/>
              <a:t>Two concepts are essential to the problem: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arenR"/>
            </a:pPr>
            <a:r>
              <a:rPr lang="en-US" altLang="en-US" u="sng" dirty="0"/>
              <a:t>What is the protocol identifier? </a:t>
            </a:r>
            <a:r>
              <a:rPr lang="en-US" altLang="en-US" dirty="0"/>
              <a:t>(</a:t>
            </a:r>
            <a:r>
              <a:rPr lang="en-US" altLang="en-US" dirty="0">
                <a:hlinkClick r:id="rId3"/>
              </a:rPr>
              <a:t>EtherType</a:t>
            </a:r>
            <a:r>
              <a:rPr lang="en-US" altLang="en-US" dirty="0"/>
              <a:t>; an </a:t>
            </a:r>
            <a:r>
              <a:rPr lang="en-US" altLang="en-US" dirty="0">
                <a:hlinkClick r:id="rId4"/>
              </a:rPr>
              <a:t>LSAP address</a:t>
            </a:r>
            <a:r>
              <a:rPr lang="en-US" altLang="en-US" dirty="0"/>
              <a:t>; …)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Each has an IEEE RA registry globally-unique assignment (links above)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Each is used to distinguish the “higher-layer” protocol that is being carried in the data, and are intended to (in the LLC) demultiplex the data payload to the appropriate higher-layer entity for further processing per its protocol definition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dirty="0"/>
              <a:t>Note: IEEE Std 802 also specifies a third type of protocol identifier: a private protocol identifier based on an OUI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arenR"/>
            </a:pPr>
            <a:r>
              <a:rPr lang="en-US" altLang="en-US" u="sng" dirty="0"/>
              <a:t>How is the protocol identifier encoded?</a:t>
            </a:r>
            <a:endParaRPr lang="en-US" altLang="en-US" dirty="0"/>
          </a:p>
          <a:p>
            <a:pPr marL="857250" lvl="1" indent="-457200">
              <a:lnSpc>
                <a:spcPct val="90000"/>
              </a:lnSpc>
              <a:buFont typeface="+mj-lt"/>
              <a:buAutoNum type="alphaLcParenR"/>
            </a:pPr>
            <a:r>
              <a:rPr lang="en-US" altLang="en-US" dirty="0"/>
              <a:t>“802.3 style”, using a “Length/Type” field [called “Length/Type encoding” in P802-REVc-d1.2]</a:t>
            </a:r>
          </a:p>
          <a:p>
            <a:pPr marL="857250" lvl="1" indent="-457200">
              <a:lnSpc>
                <a:spcPct val="90000"/>
              </a:lnSpc>
              <a:buFont typeface="+mj-lt"/>
              <a:buAutoNum type="alphaLcParenR"/>
            </a:pPr>
            <a:r>
              <a:rPr lang="en-US" altLang="en-US" dirty="0"/>
              <a:t>“802.2 style”, with no “Length/Type” field [called “LSAP encoding” in P802-REVc-d1.2]</a:t>
            </a:r>
          </a:p>
          <a:p>
            <a:pPr marL="0" indent="0">
              <a:lnSpc>
                <a:spcPct val="90000"/>
              </a:lnSpc>
            </a:pPr>
            <a:r>
              <a:rPr lang="en-US" altLang="en-US" dirty="0"/>
              <a:t>Concepts (1) and (2) are orthogonal. Either encoding is enabled to carry any type of protocol identifier.</a:t>
            </a:r>
          </a:p>
          <a:p>
            <a:pPr marL="0" indent="0">
              <a:lnSpc>
                <a:spcPct val="90000"/>
              </a:lnSpc>
            </a:pPr>
            <a:r>
              <a:rPr lang="en-US" altLang="en-US" dirty="0"/>
              <a:t>The definitions of EPD and LPD currently in P802-REVc do not make a distinction based on either (1) or (2).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40621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Proposed Direction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1143000" y="1696721"/>
            <a:ext cx="9753600" cy="4778694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b="0" dirty="0"/>
              <a:t>P802-REVc should clearly identify the two key concepts and state that they are orthogonal.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b="0" dirty="0"/>
              <a:t>Most of the needed material was added in P802-REVc-d1.2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b="0" dirty="0"/>
              <a:t>The concepts of EPD and LPD are unnecessary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b="0" dirty="0"/>
              <a:t>should be deleted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b="0" dirty="0"/>
              <a:t>or could be retained without being used for differentiation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b="0" dirty="0"/>
              <a:t>802.11 is already written based on the understanding that EPD and LPD are encoding types.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b="0" dirty="0"/>
              <a:t>fairly easy to revise 802.11 so that EPD and LPD are replaced by encoding types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b="0" dirty="0"/>
              <a:t>802.1AC should be aligned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b="0" dirty="0"/>
              <a:t>alignment would be imperative if EPD and LPD are deleted from IEEE Std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026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5959FE"/>
      </a:hlink>
      <a:folHlink>
        <a:srgbClr val="5959FE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63057</TotalTime>
  <Words>941</Words>
  <Application>Microsoft Macintosh PowerPoint</Application>
  <PresentationFormat>Widescreen</PresentationFormat>
  <Paragraphs>91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Office Theme</vt:lpstr>
      <vt:lpstr>Document</vt:lpstr>
      <vt:lpstr>Resolving EPD/LPD inconsistency</vt:lpstr>
      <vt:lpstr>Abstract</vt:lpstr>
      <vt:lpstr>Background</vt:lpstr>
      <vt:lpstr>Status</vt:lpstr>
      <vt:lpstr>Example of Inconsistency with 802.11</vt:lpstr>
      <vt:lpstr>Two key concepts</vt:lpstr>
      <vt:lpstr>Proposed Direction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Resolving EPD/LPD inconsistency</dc:title>
  <dc:subject/>
  <dc:creator>Marks, Roger</dc:creator>
  <cp:keywords/>
  <dc:description/>
  <cp:lastModifiedBy>Roger Marks</cp:lastModifiedBy>
  <cp:revision>493</cp:revision>
  <cp:lastPrinted>1601-01-01T00:00:00Z</cp:lastPrinted>
  <dcterms:created xsi:type="dcterms:W3CDTF">2021-01-26T19:12:38Z</dcterms:created>
  <dcterms:modified xsi:type="dcterms:W3CDTF">2023-12-19T17:15:09Z</dcterms:modified>
  <cp:category/>
</cp:coreProperties>
</file>