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319" r:id="rId3"/>
    <p:sldId id="325" r:id="rId4"/>
    <p:sldId id="331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08" autoAdjust="0"/>
  </p:normalViewPr>
  <p:slideViewPr>
    <p:cSldViewPr showGuides="1">
      <p:cViewPr varScale="1">
        <p:scale>
          <a:sx n="66" d="100"/>
          <a:sy n="66" d="100"/>
        </p:scale>
        <p:origin x="12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2020-01-20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=""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=""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=""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=""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=""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=""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=""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=""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=""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=""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=""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=""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=""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/dcn/19/1-19-0075-00-ICne.pptx" TargetMode="External"/><Relationship Id="rId3" Type="http://schemas.openxmlformats.org/officeDocument/2006/relationships/hyperlink" Target="https://1.ieee802.org/802-nendica/nendica-mlaas/" TargetMode="External"/><Relationship Id="rId7" Type="http://schemas.openxmlformats.org/officeDocument/2006/relationships/hyperlink" Target="https://mentor.ieee.org/802.1/dcn/19/1-19-0070-03-ICne-lan-trends-and-managed-lan-services.pptx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71-00-ICne-icne-proposal-discussion-for-nendica-work-item-managed-lan-as-a-service-0918.pptx" TargetMode="External"/><Relationship Id="rId5" Type="http://schemas.openxmlformats.org/officeDocument/2006/relationships/hyperlink" Target="https://mentor.ieee.org/802.1/dcn/19/1-19-0051-02-ICne.pptx" TargetMode="External"/><Relationship Id="rId4" Type="http://schemas.openxmlformats.org/officeDocument/2006/relationships/hyperlink" Target="https://mentor.ieee.org/802.1/dcn/19/1-19-0059-00-ICn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Wei </a:t>
            </a:r>
            <a:r>
              <a:rPr lang="en-US" altLang="en-US" dirty="0" err="1"/>
              <a:t>Qiu</a:t>
            </a:r>
            <a:r>
              <a:rPr lang="en-US" altLang="en-US" dirty="0"/>
              <a:t>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wayne.qiuwei@huawei.com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 smtClean="0"/>
              <a:t>J</a:t>
            </a:r>
            <a:r>
              <a:rPr lang="en-US" altLang="zh-CN" dirty="0" smtClean="0"/>
              <a:t>an</a:t>
            </a:r>
            <a:r>
              <a:rPr lang="en-US" altLang="en-US" dirty="0" smtClean="0"/>
              <a:t> 2020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</a:t>
            </a:r>
            <a:r>
              <a:rPr lang="en-US" altLang="zh-CN" sz="1400" dirty="0"/>
              <a:t>DCN</a:t>
            </a:r>
            <a:r>
              <a:rPr lang="en-US" altLang="zh-CN" sz="1400" b="0" dirty="0"/>
              <a:t> </a:t>
            </a:r>
            <a:r>
              <a:rPr lang="en-US" altLang="zh-CN" sz="1400" dirty="0"/>
              <a:t>1-20-0008-00-ICne</a:t>
            </a:r>
            <a:endParaRPr lang="en-US" sz="1400" dirty="0"/>
          </a:p>
        </p:txBody>
      </p:sp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2381341"/>
            <a:ext cx="7592144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 smtClean="0"/>
              <a:t>Managed LAN as a Service (</a:t>
            </a:r>
            <a:r>
              <a:rPr lang="en-US" altLang="en-US" sz="3200" dirty="0" err="1" smtClean="0"/>
              <a:t>ML</a:t>
            </a:r>
            <a:r>
              <a:rPr lang="en-US" altLang="zh-CN" sz="3200" dirty="0" err="1" smtClean="0"/>
              <a:t>aa</a:t>
            </a:r>
            <a:r>
              <a:rPr lang="en-US" altLang="en-US" sz="3200" dirty="0" err="1" smtClean="0"/>
              <a:t>S</a:t>
            </a:r>
            <a:r>
              <a:rPr lang="en-US" altLang="en-US" sz="3200" dirty="0" smtClean="0"/>
              <a:t>) Study Item Update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Progress Report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b="1" dirty="0" smtClean="0"/>
              <a:t>The Study </a:t>
            </a:r>
            <a:r>
              <a:rPr lang="en-US" sz="2400" b="1" dirty="0"/>
              <a:t>Item on Managed LAN as a </a:t>
            </a:r>
            <a:r>
              <a:rPr lang="en-US" sz="2400" b="1" dirty="0" smtClean="0"/>
              <a:t>Service (</a:t>
            </a:r>
            <a:r>
              <a:rPr lang="en-US" sz="2400" b="1" dirty="0" err="1" smtClean="0"/>
              <a:t>ML</a:t>
            </a:r>
            <a:r>
              <a:rPr lang="en-US" altLang="zh-CN" sz="2400" b="1" dirty="0" err="1" smtClean="0"/>
              <a:t>aa</a:t>
            </a:r>
            <a:r>
              <a:rPr lang="en-US" sz="2400" b="1" dirty="0" err="1" smtClean="0"/>
              <a:t>S</a:t>
            </a:r>
            <a:r>
              <a:rPr lang="en-US" sz="2400" b="1" dirty="0" smtClean="0"/>
              <a:t>) initiated on last July meeting</a:t>
            </a:r>
            <a:endParaRPr lang="en-US" sz="2400" b="1" dirty="0"/>
          </a:p>
          <a:p>
            <a:r>
              <a:rPr lang="en-US" sz="2400" dirty="0" smtClean="0"/>
              <a:t>Current contribution</a:t>
            </a:r>
          </a:p>
          <a:p>
            <a:pPr lvl="2"/>
            <a:r>
              <a:rPr lang="en-US" sz="1800" dirty="0" smtClean="0"/>
              <a:t>Wei </a:t>
            </a:r>
            <a:r>
              <a:rPr lang="en-US" sz="1800" dirty="0" err="1"/>
              <a:t>Qiu</a:t>
            </a:r>
            <a:r>
              <a:rPr lang="en-US" sz="1800" dirty="0"/>
              <a:t> and Ron </a:t>
            </a:r>
            <a:r>
              <a:rPr lang="en-US" sz="1800" dirty="0" err="1"/>
              <a:t>Insler</a:t>
            </a:r>
            <a:r>
              <a:rPr lang="en-US" sz="1800" dirty="0"/>
              <a:t>, </a:t>
            </a:r>
            <a:r>
              <a:rPr lang="en-US" altLang="zh-CN" sz="1800" dirty="0"/>
              <a:t>”Use Cases and Requirements for Managed LAN as a Service  (</a:t>
            </a:r>
            <a:r>
              <a:rPr lang="en-US" altLang="zh-CN" sz="1800" dirty="0" err="1"/>
              <a:t>MLaaS</a:t>
            </a:r>
            <a:r>
              <a:rPr lang="en-US" altLang="zh-CN" sz="1800" dirty="0"/>
              <a:t>)”, 21 Aug </a:t>
            </a:r>
            <a:r>
              <a:rPr lang="en-US" altLang="zh-CN" sz="1800" dirty="0" smtClean="0"/>
              <a:t>2019 call</a:t>
            </a:r>
          </a:p>
          <a:p>
            <a:pPr lvl="2"/>
            <a:r>
              <a:rPr lang="en-US" sz="1800" dirty="0" smtClean="0"/>
              <a:t>Wei </a:t>
            </a:r>
            <a:r>
              <a:rPr lang="en-US" sz="1800" dirty="0" err="1" smtClean="0"/>
              <a:t>Qiu</a:t>
            </a:r>
            <a:r>
              <a:rPr lang="en-US" sz="1800" dirty="0" smtClean="0"/>
              <a:t>, </a:t>
            </a:r>
            <a:r>
              <a:rPr lang="en-US" altLang="zh-CN" sz="1800" dirty="0" smtClean="0"/>
              <a:t>”</a:t>
            </a:r>
            <a:r>
              <a:rPr lang="en-US" sz="1800" dirty="0"/>
              <a:t> ICne-proposal-discussionfor-nendica-work-itemmanaged-lan-as-a-service</a:t>
            </a:r>
            <a:r>
              <a:rPr lang="en-US" altLang="zh-CN" sz="1800" dirty="0" smtClean="0"/>
              <a:t>”, 19 Sep </a:t>
            </a:r>
            <a:r>
              <a:rPr lang="en-US" altLang="zh-CN" sz="1800" dirty="0"/>
              <a:t>2019 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Paul Congdon, “</a:t>
            </a:r>
            <a:r>
              <a:rPr lang="en-US" sz="1800" dirty="0"/>
              <a:t>LAN Trends and Managed LAN Services</a:t>
            </a:r>
            <a:r>
              <a:rPr lang="en-US" altLang="zh-CN" sz="1800" dirty="0" smtClean="0"/>
              <a:t>”,</a:t>
            </a:r>
            <a:r>
              <a:rPr lang="en-US" altLang="zh-CN" sz="1800" dirty="0"/>
              <a:t> 19 Sep 2019 </a:t>
            </a:r>
            <a:endParaRPr lang="en-US" altLang="zh-CN" sz="1800" dirty="0" smtClean="0"/>
          </a:p>
          <a:p>
            <a:pPr lvl="2"/>
            <a:r>
              <a:rPr lang="en-US" altLang="zh-CN" sz="1800" dirty="0" smtClean="0">
                <a:solidFill>
                  <a:srgbClr val="7030A0"/>
                </a:solidFill>
              </a:rPr>
              <a:t>Wei 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Qiu</a:t>
            </a:r>
            <a:r>
              <a:rPr lang="en-US" altLang="zh-CN" sz="1800" dirty="0" smtClean="0">
                <a:solidFill>
                  <a:srgbClr val="7030A0"/>
                </a:solidFill>
              </a:rPr>
              <a:t>, “</a:t>
            </a:r>
            <a:r>
              <a:rPr lang="en-US" altLang="zh-CN" sz="1800" dirty="0">
                <a:solidFill>
                  <a:srgbClr val="7030A0"/>
                </a:solidFill>
              </a:rPr>
              <a:t>Managed LAN as a Service (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MLaaS</a:t>
            </a:r>
            <a:r>
              <a:rPr lang="en-US" altLang="zh-CN" sz="1800" dirty="0">
                <a:solidFill>
                  <a:srgbClr val="7030A0"/>
                </a:solidFill>
              </a:rPr>
              <a:t>) Study Item Update </a:t>
            </a:r>
            <a:r>
              <a:rPr lang="en-US" altLang="zh-CN" sz="1800" dirty="0" smtClean="0">
                <a:solidFill>
                  <a:srgbClr val="7030A0"/>
                </a:solidFill>
              </a:rPr>
              <a:t>”, 30 Oct 2019</a:t>
            </a:r>
          </a:p>
          <a:p>
            <a:pPr lvl="2"/>
            <a:r>
              <a:rPr lang="en-US" altLang="zh-CN" sz="1800" dirty="0" smtClean="0">
                <a:solidFill>
                  <a:srgbClr val="7030A0"/>
                </a:solidFill>
              </a:rPr>
              <a:t>Wei 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Qiu</a:t>
            </a:r>
            <a:r>
              <a:rPr lang="en-US" altLang="zh-CN" sz="1800" dirty="0" smtClean="0">
                <a:solidFill>
                  <a:srgbClr val="7030A0"/>
                </a:solidFill>
              </a:rPr>
              <a:t>, “</a:t>
            </a:r>
            <a:r>
              <a:rPr lang="en-US" altLang="zh-CN" sz="1800" dirty="0">
                <a:solidFill>
                  <a:srgbClr val="7030A0"/>
                </a:solidFill>
              </a:rPr>
              <a:t>Use Cases and Requirements for Managed LAN as a Service  (</a:t>
            </a:r>
            <a:r>
              <a:rPr lang="en-US" altLang="zh-CN" sz="1800" dirty="0" err="1">
                <a:solidFill>
                  <a:srgbClr val="7030A0"/>
                </a:solidFill>
              </a:rPr>
              <a:t>MLaaS</a:t>
            </a:r>
            <a:r>
              <a:rPr lang="en-US" altLang="zh-CN" sz="1800" dirty="0">
                <a:solidFill>
                  <a:srgbClr val="7030A0"/>
                </a:solidFill>
              </a:rPr>
              <a:t>) </a:t>
            </a:r>
            <a:r>
              <a:rPr lang="en-US" altLang="zh-CN" sz="1800" dirty="0" smtClean="0">
                <a:solidFill>
                  <a:srgbClr val="7030A0"/>
                </a:solidFill>
              </a:rPr>
              <a:t>”, 14 Nov, 2019</a:t>
            </a:r>
          </a:p>
          <a:p>
            <a:pPr lvl="2"/>
            <a:endParaRPr lang="en-US" altLang="zh-CN" sz="2000" dirty="0"/>
          </a:p>
          <a:p>
            <a:r>
              <a:rPr lang="en-US" altLang="zh-CN" sz="2400" dirty="0"/>
              <a:t>Current </a:t>
            </a:r>
            <a:r>
              <a:rPr lang="en-US" altLang="zh-CN" sz="2400" dirty="0" smtClean="0"/>
              <a:t>status</a:t>
            </a:r>
          </a:p>
          <a:p>
            <a:pPr lvl="2"/>
            <a:r>
              <a:rPr lang="en-US" altLang="zh-CN" sz="2000" dirty="0" smtClean="0"/>
              <a:t>Explained the use cases and requirements</a:t>
            </a:r>
          </a:p>
          <a:p>
            <a:pPr lvl="2"/>
            <a:r>
              <a:rPr lang="en-US" altLang="zh-CN" sz="2000" dirty="0" smtClean="0"/>
              <a:t>Still working on demonstrating industry interest</a:t>
            </a:r>
            <a:endParaRPr lang="en-US" altLang="zh-CN" sz="2000" dirty="0"/>
          </a:p>
          <a:p>
            <a:pPr lvl="2"/>
            <a:endParaRPr lang="en-US" sz="2000" dirty="0"/>
          </a:p>
          <a:p>
            <a:pPr lvl="2"/>
            <a:endParaRPr lang="en-US" altLang="zh-CN" sz="2000" dirty="0" smtClean="0"/>
          </a:p>
          <a:p>
            <a:pPr lvl="2"/>
            <a:endParaRPr lang="en-US" sz="20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</a:t>
            </a:r>
            <a:r>
              <a:rPr lang="en-US" altLang="en-US" dirty="0"/>
              <a:t>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Modified schedule</a:t>
            </a:r>
          </a:p>
          <a:p>
            <a:pPr lvl="2"/>
            <a:r>
              <a:rPr lang="en-US" dirty="0" smtClean="0"/>
              <a:t>Draft </a:t>
            </a:r>
            <a:r>
              <a:rPr lang="en-US" dirty="0" err="1" smtClean="0"/>
              <a:t>Nendica</a:t>
            </a:r>
            <a:r>
              <a:rPr lang="en-US" dirty="0" smtClean="0"/>
              <a:t> Work Item proposal by May 2020 meeting</a:t>
            </a:r>
          </a:p>
          <a:p>
            <a:pPr lvl="2"/>
            <a:r>
              <a:rPr lang="en-US" dirty="0" smtClean="0"/>
              <a:t>Circulate </a:t>
            </a:r>
            <a:r>
              <a:rPr lang="en-US" dirty="0"/>
              <a:t>to 802 EC and </a:t>
            </a:r>
            <a:r>
              <a:rPr lang="en-US" dirty="0" err="1"/>
              <a:t>Nendica</a:t>
            </a:r>
            <a:endParaRPr lang="en-US" dirty="0"/>
          </a:p>
          <a:p>
            <a:pPr lvl="2"/>
            <a:r>
              <a:rPr lang="en-US" dirty="0" err="1"/>
              <a:t>Nendica</a:t>
            </a:r>
            <a:r>
              <a:rPr lang="en-US" dirty="0"/>
              <a:t> Work Item Approval: </a:t>
            </a:r>
            <a:r>
              <a:rPr lang="en-US" dirty="0" smtClean="0"/>
              <a:t>Jul </a:t>
            </a:r>
            <a:r>
              <a:rPr lang="en-US" dirty="0"/>
              <a:t>2020 meeting</a:t>
            </a:r>
          </a:p>
          <a:p>
            <a:pPr lvl="2"/>
            <a:r>
              <a:rPr lang="en-US" dirty="0" err="1"/>
              <a:t>Nendica</a:t>
            </a:r>
            <a:r>
              <a:rPr lang="en-US" dirty="0"/>
              <a:t> (pre-)draft report and comment resolution: </a:t>
            </a:r>
            <a:r>
              <a:rPr lang="en-US" dirty="0" smtClean="0"/>
              <a:t>Jul </a:t>
            </a:r>
            <a:r>
              <a:rPr lang="en-US" dirty="0"/>
              <a:t>2020 –Jan 2021</a:t>
            </a:r>
          </a:p>
          <a:p>
            <a:pPr lvl="2"/>
            <a:r>
              <a:rPr lang="en-US" dirty="0" err="1"/>
              <a:t>Nendica</a:t>
            </a:r>
            <a:r>
              <a:rPr lang="en-US" dirty="0"/>
              <a:t> report approval:  Mar 2021</a:t>
            </a:r>
          </a:p>
          <a:p>
            <a:pPr lvl="2"/>
            <a:endParaRPr lang="en-US" dirty="0"/>
          </a:p>
          <a:p>
            <a:r>
              <a:rPr lang="en-US" dirty="0" smtClean="0"/>
              <a:t>Potential Editor</a:t>
            </a:r>
            <a:endParaRPr lang="en-US" dirty="0"/>
          </a:p>
          <a:p>
            <a:pPr lvl="2"/>
            <a:r>
              <a:rPr lang="en-US" dirty="0" smtClean="0"/>
              <a:t>TBD, Wei </a:t>
            </a:r>
            <a:r>
              <a:rPr lang="en-US" dirty="0" err="1" smtClean="0"/>
              <a:t>Qiu</a:t>
            </a:r>
            <a:r>
              <a:rPr lang="en-US" dirty="0"/>
              <a:t> </a:t>
            </a:r>
            <a:r>
              <a:rPr lang="en-US" dirty="0" smtClean="0"/>
              <a:t>or other volunteers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327448"/>
            <a:ext cx="8478838" cy="5197896"/>
          </a:xfrm>
        </p:spPr>
        <p:txBody>
          <a:bodyPr/>
          <a:lstStyle/>
          <a:p>
            <a:r>
              <a:rPr lang="en-US" dirty="0" smtClean="0"/>
              <a:t>Continue to demonstrate industry interest</a:t>
            </a:r>
          </a:p>
          <a:p>
            <a:r>
              <a:rPr lang="en-US" dirty="0" smtClean="0"/>
              <a:t>Continue to demonstrate fit with scope</a:t>
            </a:r>
            <a:endParaRPr lang="en-US" dirty="0"/>
          </a:p>
          <a:p>
            <a:pPr lvl="1"/>
            <a:r>
              <a:rPr lang="en-US" dirty="0" smtClean="0"/>
              <a:t>More outreach activity</a:t>
            </a:r>
          </a:p>
          <a:p>
            <a:pPr lvl="1"/>
            <a:r>
              <a:rPr lang="en-US" dirty="0" smtClean="0"/>
              <a:t>Call for participants &amp; contributions</a:t>
            </a:r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4536504"/>
          </a:xfrm>
        </p:spPr>
        <p:txBody>
          <a:bodyPr/>
          <a:lstStyle/>
          <a:p>
            <a:r>
              <a:rPr lang="en-US" sz="1200" dirty="0"/>
              <a:t>IEEE 802 Nendica Procedures</a:t>
            </a:r>
          </a:p>
          <a:p>
            <a:pPr lvl="1"/>
            <a:r>
              <a:rPr lang="en-US" sz="1050" dirty="0">
                <a:hlinkClick r:id="rId2"/>
              </a:rPr>
              <a:t>https://</a:t>
            </a:r>
            <a:r>
              <a:rPr lang="en-US" sz="1050" dirty="0" smtClean="0">
                <a:hlinkClick r:id="rId2"/>
              </a:rPr>
              <a:t>1.ieee802.org/802-nendica/ieee-802-nendica-procedures</a:t>
            </a:r>
            <a:endParaRPr lang="en-US" sz="1050" dirty="0" smtClean="0"/>
          </a:p>
          <a:p>
            <a:pPr lvl="1"/>
            <a:endParaRPr lang="en-US" sz="1050" dirty="0"/>
          </a:p>
          <a:p>
            <a:r>
              <a:rPr lang="en-US" sz="1200" dirty="0" err="1" smtClean="0"/>
              <a:t>Nendica</a:t>
            </a:r>
            <a:r>
              <a:rPr lang="en-US" sz="1200" dirty="0" smtClean="0"/>
              <a:t> </a:t>
            </a:r>
            <a:r>
              <a:rPr lang="en-US" sz="1200" dirty="0"/>
              <a:t>Study Item: Managed LAN as a Service [MLAAS]</a:t>
            </a:r>
          </a:p>
          <a:p>
            <a:pPr lvl="1"/>
            <a:r>
              <a:rPr lang="en-US" sz="1050" dirty="0">
                <a:hlinkClick r:id="rId3"/>
              </a:rPr>
              <a:t>https://1.ieee802.org/802-nendica/nendica-mlaas/</a:t>
            </a:r>
            <a:endParaRPr lang="en-US" sz="1050" dirty="0"/>
          </a:p>
          <a:p>
            <a:pPr lvl="1"/>
            <a:endParaRPr lang="en-US" sz="1200" dirty="0" smtClean="0"/>
          </a:p>
          <a:p>
            <a:r>
              <a:rPr lang="en-US" sz="1200" dirty="0" smtClean="0"/>
              <a:t>Wei </a:t>
            </a:r>
            <a:r>
              <a:rPr lang="en-US" sz="1200" dirty="0" err="1" smtClean="0"/>
              <a:t>Qiu</a:t>
            </a:r>
            <a:r>
              <a:rPr lang="en-US" sz="1200" dirty="0" smtClean="0"/>
              <a:t>, “</a:t>
            </a:r>
            <a:r>
              <a:rPr lang="en-US" sz="1200" dirty="0"/>
              <a:t>Proposal for </a:t>
            </a:r>
            <a:r>
              <a:rPr lang="en-US" sz="1200" dirty="0" err="1"/>
              <a:t>Nendica</a:t>
            </a:r>
            <a:r>
              <a:rPr lang="en-US" sz="1200" dirty="0"/>
              <a:t> Study Item -New Managed LAN</a:t>
            </a:r>
            <a:r>
              <a:rPr lang="en-US" sz="1200" dirty="0" smtClean="0"/>
              <a:t>”</a:t>
            </a:r>
            <a:endParaRPr lang="en-US" sz="1200" dirty="0"/>
          </a:p>
          <a:p>
            <a:pPr lvl="1"/>
            <a:r>
              <a:rPr lang="en-US" sz="1050" dirty="0">
                <a:hlinkClick r:id="rId4"/>
              </a:rPr>
              <a:t>https://mentor.ieee.org/802.1/dcn/19/1-19-0059-00-ICne.pptx</a:t>
            </a:r>
            <a:endParaRPr lang="en-US" sz="1050" dirty="0"/>
          </a:p>
          <a:p>
            <a:pPr lvl="1"/>
            <a:endParaRPr lang="en-US" sz="1200" dirty="0" smtClean="0"/>
          </a:p>
          <a:p>
            <a:r>
              <a:rPr lang="en-US" sz="1200" dirty="0" smtClean="0"/>
              <a:t>Wei </a:t>
            </a:r>
            <a:r>
              <a:rPr lang="en-US" sz="1200" dirty="0" err="1" smtClean="0"/>
              <a:t>Qiu</a:t>
            </a:r>
            <a:r>
              <a:rPr lang="en-US" sz="1200" dirty="0" smtClean="0"/>
              <a:t> and Ron </a:t>
            </a:r>
            <a:r>
              <a:rPr lang="en-US" sz="1200" dirty="0" err="1" smtClean="0"/>
              <a:t>Insler</a:t>
            </a:r>
            <a:r>
              <a:rPr lang="en-US" sz="1200" dirty="0" smtClean="0"/>
              <a:t>, “New Network Requirements for Service Provider Managed-LAN” 2019-07-15</a:t>
            </a:r>
          </a:p>
          <a:p>
            <a:pPr lvl="1"/>
            <a:r>
              <a:rPr lang="en-US" sz="1050" dirty="0" smtClean="0">
                <a:hlinkClick r:id="rId5"/>
              </a:rPr>
              <a:t>https</a:t>
            </a:r>
            <a:r>
              <a:rPr lang="en-US" sz="1050" dirty="0">
                <a:hlinkClick r:id="rId5"/>
              </a:rPr>
              <a:t>://</a:t>
            </a:r>
            <a:r>
              <a:rPr lang="en-US" sz="1050" dirty="0" smtClean="0">
                <a:hlinkClick r:id="rId5"/>
              </a:rPr>
              <a:t>mentor.ieee.org/802.1/dcn/19/1-19-0051-02-ICne.pptx</a:t>
            </a:r>
            <a:endParaRPr lang="en-US" sz="1050" dirty="0" smtClean="0"/>
          </a:p>
          <a:p>
            <a:pPr lvl="1"/>
            <a:endParaRPr lang="en-US" sz="1050" dirty="0"/>
          </a:p>
          <a:p>
            <a:r>
              <a:rPr lang="en-US" sz="1100" dirty="0"/>
              <a:t>Wei </a:t>
            </a:r>
            <a:r>
              <a:rPr lang="en-US" sz="1100" dirty="0" err="1"/>
              <a:t>Qiu</a:t>
            </a:r>
            <a:r>
              <a:rPr lang="en-US" sz="1100" dirty="0"/>
              <a:t>, </a:t>
            </a:r>
            <a:r>
              <a:rPr lang="en-US" altLang="zh-CN" sz="1100" dirty="0"/>
              <a:t>”</a:t>
            </a:r>
            <a:r>
              <a:rPr lang="en-US" sz="1100" dirty="0"/>
              <a:t> ICne-proposal-discussionfor-nendica-work-itemmanaged-lan-as-a-service</a:t>
            </a:r>
            <a:r>
              <a:rPr lang="en-US" altLang="zh-CN" sz="1100" dirty="0"/>
              <a:t>”, 19 Sep 2019 </a:t>
            </a:r>
            <a:endParaRPr lang="en-US" altLang="zh-CN" sz="1100" dirty="0" smtClean="0"/>
          </a:p>
          <a:p>
            <a:pPr lvl="1"/>
            <a:r>
              <a:rPr lang="en-US" altLang="zh-CN" sz="1050" dirty="0">
                <a:hlinkClick r:id="rId6"/>
              </a:rPr>
              <a:t>https://</a:t>
            </a:r>
            <a:r>
              <a:rPr lang="en-US" altLang="zh-CN" sz="1050" dirty="0" smtClean="0">
                <a:hlinkClick r:id="rId6"/>
              </a:rPr>
              <a:t>mentor.ieee.org/802.1/dcn/19/1-19-0071-01-ICne-icne-proposal-discussion-for-nendica-work-item-managed-lan-as-a-service-0918.pptx</a:t>
            </a:r>
            <a:endParaRPr lang="en-US" altLang="zh-CN" sz="1050" dirty="0" smtClean="0"/>
          </a:p>
          <a:p>
            <a:pPr lvl="1"/>
            <a:endParaRPr lang="en-US" altLang="zh-CN" sz="1050" dirty="0" smtClean="0"/>
          </a:p>
          <a:p>
            <a:r>
              <a:rPr lang="en-US" altLang="zh-CN" sz="1100" dirty="0" smtClean="0"/>
              <a:t>Paul </a:t>
            </a:r>
            <a:r>
              <a:rPr lang="en-US" altLang="zh-CN" sz="1100" dirty="0" err="1" smtClean="0"/>
              <a:t>Congdon</a:t>
            </a:r>
            <a:r>
              <a:rPr lang="en-US" altLang="zh-CN" sz="1100" dirty="0" smtClean="0"/>
              <a:t> ,“</a:t>
            </a:r>
            <a:r>
              <a:rPr lang="en-US" sz="1100" dirty="0" smtClean="0"/>
              <a:t>LAN Trends and Managed LAN Services</a:t>
            </a:r>
            <a:r>
              <a:rPr lang="en-US" altLang="zh-CN" sz="1100" dirty="0" smtClean="0"/>
              <a:t>”, 19 Sep 2019 </a:t>
            </a:r>
          </a:p>
          <a:p>
            <a:pPr lvl="1"/>
            <a:r>
              <a:rPr lang="en-US" altLang="zh-CN" sz="1050" dirty="0" smtClean="0">
                <a:hlinkClick r:id="rId7"/>
              </a:rPr>
              <a:t>https</a:t>
            </a:r>
            <a:r>
              <a:rPr lang="en-US" altLang="zh-CN" sz="1050" dirty="0">
                <a:hlinkClick r:id="rId7"/>
              </a:rPr>
              <a:t>://</a:t>
            </a:r>
            <a:r>
              <a:rPr lang="en-US" altLang="zh-CN" sz="1050" dirty="0" smtClean="0">
                <a:hlinkClick r:id="rId7"/>
              </a:rPr>
              <a:t>mentor.ieee.org/802.1/dcn/19/1-19-0070-03-ICne-lan-trends-and-managed-lan-services.pptx</a:t>
            </a:r>
            <a:endParaRPr lang="en-US" altLang="zh-CN" sz="1050" dirty="0" smtClean="0"/>
          </a:p>
          <a:p>
            <a:pPr lvl="1"/>
            <a:endParaRPr lang="en-US" altLang="zh-CN" sz="1050" dirty="0"/>
          </a:p>
          <a:p>
            <a:r>
              <a:rPr lang="en-US" altLang="zh-CN" sz="1100" dirty="0"/>
              <a:t>Wei </a:t>
            </a:r>
            <a:r>
              <a:rPr lang="en-US" altLang="zh-CN" sz="1100" dirty="0" err="1"/>
              <a:t>Qiu</a:t>
            </a:r>
            <a:r>
              <a:rPr lang="en-US" altLang="zh-CN" sz="1100" dirty="0"/>
              <a:t>, “Managed LAN as a Service (MLAAS) Study Item Update ”, 30 Oct 2019</a:t>
            </a:r>
          </a:p>
          <a:p>
            <a:pPr lvl="1"/>
            <a:r>
              <a:rPr lang="en-US" altLang="zh-CN" sz="1050" dirty="0">
                <a:hlinkClick r:id="rId8"/>
              </a:rPr>
              <a:t>https://</a:t>
            </a:r>
            <a:r>
              <a:rPr lang="en-US" altLang="zh-CN" sz="1050" dirty="0" smtClean="0">
                <a:hlinkClick r:id="rId8"/>
              </a:rPr>
              <a:t>mentor.ieee.org/802.1/dcn/19/1-19-0075-00-ICne.pptx</a:t>
            </a:r>
            <a:endParaRPr lang="en-US" altLang="zh-CN" sz="1050" dirty="0" smtClean="0"/>
          </a:p>
          <a:p>
            <a:pPr lvl="1"/>
            <a:endParaRPr lang="en-US" altLang="zh-CN" sz="1050" dirty="0"/>
          </a:p>
          <a:p>
            <a:r>
              <a:rPr lang="en-US" altLang="zh-CN" sz="1100" dirty="0"/>
              <a:t>Wei </a:t>
            </a:r>
            <a:r>
              <a:rPr lang="en-US" altLang="zh-CN" sz="1100" dirty="0" err="1"/>
              <a:t>Qiu</a:t>
            </a:r>
            <a:r>
              <a:rPr lang="en-US" altLang="zh-CN" sz="1100" dirty="0"/>
              <a:t>, “Use Cases and Requirements for Managed LAN as a Service  (</a:t>
            </a:r>
            <a:r>
              <a:rPr lang="en-US" altLang="zh-CN" sz="1100" dirty="0" err="1"/>
              <a:t>MLaaS</a:t>
            </a:r>
            <a:r>
              <a:rPr lang="en-US" altLang="zh-CN" sz="1100" dirty="0"/>
              <a:t>) ”, 14 Nov, </a:t>
            </a:r>
            <a:r>
              <a:rPr lang="en-US" altLang="zh-CN" sz="1100" dirty="0" smtClean="0"/>
              <a:t>2019</a:t>
            </a:r>
          </a:p>
          <a:p>
            <a:pPr lvl="1"/>
            <a:r>
              <a:rPr lang="en-US" altLang="zh-CN" sz="900" dirty="0"/>
              <a:t>https://mentor.ieee.org/802.1/dcn/19/1-19-0082-00-ICne.pptx</a:t>
            </a:r>
          </a:p>
          <a:p>
            <a:pPr lvl="1"/>
            <a:endParaRPr lang="en-US" altLang="zh-CN" sz="1100" dirty="0">
              <a:solidFill>
                <a:schemeClr val="tx1"/>
              </a:solidFill>
            </a:endParaRPr>
          </a:p>
          <a:p>
            <a:pPr lvl="1"/>
            <a:endParaRPr lang="en-US" altLang="zh-CN" sz="1100" dirty="0">
              <a:solidFill>
                <a:schemeClr val="tx1"/>
              </a:solidFill>
            </a:endParaRPr>
          </a:p>
          <a:p>
            <a:pPr lvl="1"/>
            <a:endParaRPr lang="en-US" altLang="zh-CN" sz="1200" dirty="0"/>
          </a:p>
          <a:p>
            <a:pPr lvl="1"/>
            <a:endParaRPr lang="en-US" sz="12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18938</TotalTime>
  <Words>292</Words>
  <Application>Microsoft Office PowerPoint</Application>
  <PresentationFormat>全屏显示(4:3)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Helvetica Neue</vt:lpstr>
      <vt:lpstr>方正姚体</vt:lpstr>
      <vt:lpstr>宋体</vt:lpstr>
      <vt:lpstr>Arial</vt:lpstr>
      <vt:lpstr>Calibri</vt:lpstr>
      <vt:lpstr>Georgia</vt:lpstr>
      <vt:lpstr>Trebuchet MS</vt:lpstr>
      <vt:lpstr>Wingdings 2</vt:lpstr>
      <vt:lpstr>Urban</vt:lpstr>
      <vt:lpstr>Managed LAN as a Service (MLaaS) Study Item Update</vt:lpstr>
      <vt:lpstr>Progress Report</vt:lpstr>
      <vt:lpstr>Work Item Proposal Draft Discussion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Qiuwei (Wayne)</cp:lastModifiedBy>
  <cp:revision>505</cp:revision>
  <dcterms:created xsi:type="dcterms:W3CDTF">2013-11-15T16:17:16Z</dcterms:created>
  <dcterms:modified xsi:type="dcterms:W3CDTF">2020-01-20T08:45:36Z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(3)CbD3qcAlTqHAPgQbANDNmxYfHB/kBvAfVwpV09RAywg/qYPYSaL5d0Zgw18Syx33283P+Jzp
zKEJSSmQOjSfDjXjtje/FHo9G0sghK3g8abxl9/K37K9cJHM7csRjdS1/gt/yBDdDXsw2pW5
NmoWMVWZsyr4nLauwijb1qAgoP1M9Rd3014iuV3UgQmgbOBBbx2fdH4YVTxra4DQitpUGFce
O+lbEfktGkLb6Qtvr2</vt:lpwstr>
  </property>
  <property fmtid="{D5CDD505-2E9C-101B-9397-08002B2CF9AE}" pid="7" name="_2015_ms_pID_7253431">
    <vt:lpwstr>+lzZeHGTjvYi2jUwM9IsgQZ1MQFxIhjIv7K0v5EA3gCn+HC3sGqUXz
q1kOkL4RA0PUizUzhTgDWPXV4O0O3ip8TTQV8nS1JFRr4fE0lz0EbDKVKT/+yzGfnDcYbLic
d5wwU609wihO0XOmjoXf/OuuJtoin8iOt22eBPcPetwUc6z1QjZ8WYugjJr+4g1RGFIBk6/N
LNAxMh4vDoyn+sCMEVcQZI1vgFyLDbrrMpTT</vt:lpwstr>
  </property>
  <property fmtid="{D5CDD505-2E9C-101B-9397-08002B2CF9AE}" pid="8" name="_2015_ms_pID_7253432">
    <vt:lpwstr>hKPHbwgDbamehS0l1WmcrsQ=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1571879020</vt:lpwstr>
  </property>
</Properties>
</file>