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handoutMasterIdLst>
    <p:handoutMasterId r:id="rId8"/>
  </p:handoutMasterIdLst>
  <p:sldIdLst>
    <p:sldId id="256" r:id="rId2"/>
    <p:sldId id="319" r:id="rId3"/>
    <p:sldId id="325" r:id="rId4"/>
    <p:sldId id="331" r:id="rId5"/>
    <p:sldId id="32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08" autoAdjust="0"/>
  </p:normalViewPr>
  <p:slideViewPr>
    <p:cSldViewPr showGuides="1">
      <p:cViewPr varScale="1">
        <p:scale>
          <a:sx n="106" d="100"/>
          <a:sy n="106" d="100"/>
        </p:scale>
        <p:origin x="13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10/25/2019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7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25/10/2019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60557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=""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=""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=""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9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=""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=""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=""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=""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=""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=""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=""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=""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=""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=""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=""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=""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=""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nendica-mlaas/" TargetMode="External"/><Relationship Id="rId7" Type="http://schemas.openxmlformats.org/officeDocument/2006/relationships/hyperlink" Target="https://mentor.ieee.org/802.1/dcn/19/1-19-0070-03-ICne-lan-trends-and-managed-lan-services.pptx" TargetMode="External"/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71-00-ICne-icne-proposal-discussion-for-nendica-work-item-managed-lan-as-a-service-0918.pptx" TargetMode="External"/><Relationship Id="rId5" Type="http://schemas.openxmlformats.org/officeDocument/2006/relationships/hyperlink" Target="https://mentor.ieee.org/802.1/dcn/19/1-19-0051-02-ICne.pptx" TargetMode="External"/><Relationship Id="rId4" Type="http://schemas.openxmlformats.org/officeDocument/2006/relationships/hyperlink" Target="https://mentor.ieee.org/802.1/dcn/19/1-19-0059-00-ICn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941168"/>
            <a:ext cx="495300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Wei </a:t>
            </a:r>
            <a:r>
              <a:rPr lang="en-US" altLang="en-US" dirty="0" err="1"/>
              <a:t>Qiu</a:t>
            </a:r>
            <a:r>
              <a:rPr lang="en-US" altLang="en-US" dirty="0"/>
              <a:t> (Huawei)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wayne.qiuwei@huawei.com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000" dirty="0"/>
              <a:t/>
            </a:r>
            <a:br>
              <a:rPr lang="en-US" altLang="en-US" sz="1000" dirty="0"/>
            </a:b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 smtClean="0"/>
              <a:t>Oct </a:t>
            </a:r>
            <a:r>
              <a:rPr lang="en-US" altLang="en-US" dirty="0" smtClean="0"/>
              <a:t>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=""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=""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=""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802.1-19-00xx-00-ICne</a:t>
            </a:r>
            <a:endParaRPr lang="en-US" sz="1400" dirty="0"/>
          </a:p>
        </p:txBody>
      </p:sp>
      <p:sp>
        <p:nvSpPr>
          <p:cNvPr id="16385" name="Rectangle 2">
            <a:extLst>
              <a:ext uri="{FF2B5EF4-FFF2-40B4-BE49-F238E27FC236}">
                <a16:creationId xmlns=""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600" y="2381341"/>
            <a:ext cx="7592144" cy="1800200"/>
          </a:xfrm>
        </p:spPr>
        <p:txBody>
          <a:bodyPr anchor="t"/>
          <a:lstStyle/>
          <a:p>
            <a:pPr eaLnBrk="1" hangingPunct="1"/>
            <a:r>
              <a:rPr lang="en-US" altLang="en-US" sz="3200" dirty="0" smtClean="0"/>
              <a:t>Managed </a:t>
            </a:r>
            <a:r>
              <a:rPr lang="en-US" altLang="en-US" sz="3200" dirty="0" smtClean="0"/>
              <a:t>LAN as a Service (MLAAS</a:t>
            </a:r>
            <a:r>
              <a:rPr lang="en-US" altLang="en-US" sz="3200" dirty="0" smtClean="0"/>
              <a:t>) Study Item Update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Progress Report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sz="2400" b="1" dirty="0" smtClean="0"/>
              <a:t>The Study </a:t>
            </a:r>
            <a:r>
              <a:rPr lang="en-US" sz="2400" b="1" dirty="0"/>
              <a:t>Item on Managed LAN as a </a:t>
            </a:r>
            <a:r>
              <a:rPr lang="en-US" sz="2400" b="1" dirty="0" smtClean="0"/>
              <a:t>Service (MLAAS) initiated on last July meeting</a:t>
            </a:r>
            <a:endParaRPr lang="en-US" sz="2400" b="1" dirty="0"/>
          </a:p>
          <a:p>
            <a:r>
              <a:rPr lang="en-US" sz="2400" dirty="0" smtClean="0"/>
              <a:t>Current contribution</a:t>
            </a:r>
            <a:endParaRPr lang="en-US" sz="2400" dirty="0" smtClean="0"/>
          </a:p>
          <a:p>
            <a:pPr lvl="2"/>
            <a:r>
              <a:rPr lang="en-US" sz="2000" dirty="0" smtClean="0"/>
              <a:t>Wei </a:t>
            </a:r>
            <a:r>
              <a:rPr lang="en-US" sz="2000" dirty="0" err="1"/>
              <a:t>Qiu</a:t>
            </a:r>
            <a:r>
              <a:rPr lang="en-US" sz="2000" dirty="0"/>
              <a:t> and Ron </a:t>
            </a:r>
            <a:r>
              <a:rPr lang="en-US" sz="2000" dirty="0" err="1"/>
              <a:t>Insler</a:t>
            </a:r>
            <a:r>
              <a:rPr lang="en-US" sz="2000" dirty="0"/>
              <a:t>, </a:t>
            </a:r>
            <a:r>
              <a:rPr lang="en-US" altLang="zh-CN" sz="2000" dirty="0"/>
              <a:t>”Use Cases and Requirements for Managed LAN as a Service  (</a:t>
            </a:r>
            <a:r>
              <a:rPr lang="en-US" altLang="zh-CN" sz="2000" dirty="0" err="1"/>
              <a:t>MLaaS</a:t>
            </a:r>
            <a:r>
              <a:rPr lang="en-US" altLang="zh-CN" sz="2000" dirty="0"/>
              <a:t>)”, 21 Aug </a:t>
            </a:r>
            <a:r>
              <a:rPr lang="en-US" altLang="zh-CN" sz="2000" dirty="0" smtClean="0"/>
              <a:t>2019 call</a:t>
            </a:r>
          </a:p>
          <a:p>
            <a:pPr lvl="2"/>
            <a:r>
              <a:rPr lang="en-US" sz="2000" dirty="0" smtClean="0"/>
              <a:t>Wei </a:t>
            </a:r>
            <a:r>
              <a:rPr lang="en-US" sz="2000" dirty="0" err="1" smtClean="0"/>
              <a:t>Qiu</a:t>
            </a:r>
            <a:r>
              <a:rPr lang="en-US" sz="2000" dirty="0" smtClean="0"/>
              <a:t>, </a:t>
            </a:r>
            <a:r>
              <a:rPr lang="en-US" altLang="zh-CN" sz="2000" dirty="0" smtClean="0"/>
              <a:t>”</a:t>
            </a:r>
            <a:r>
              <a:rPr lang="en-US" sz="2000" dirty="0"/>
              <a:t> ICne-proposal-discussionfor-nendica-work-itemmanaged-lan-as-a-service</a:t>
            </a:r>
            <a:r>
              <a:rPr lang="en-US" altLang="zh-CN" sz="2000" dirty="0" smtClean="0"/>
              <a:t>”, 19 Sep </a:t>
            </a:r>
            <a:r>
              <a:rPr lang="en-US" altLang="zh-CN" sz="2000" dirty="0"/>
              <a:t>2019 </a:t>
            </a:r>
            <a:endParaRPr lang="en-US" altLang="zh-CN" sz="2000" dirty="0" smtClean="0"/>
          </a:p>
          <a:p>
            <a:pPr lvl="2"/>
            <a:r>
              <a:rPr lang="en-US" altLang="zh-CN" sz="2000" dirty="0" smtClean="0"/>
              <a:t>Paul </a:t>
            </a:r>
            <a:r>
              <a:rPr lang="en-US" altLang="zh-CN" sz="2000" dirty="0" err="1" smtClean="0"/>
              <a:t>Congdon</a:t>
            </a:r>
            <a:r>
              <a:rPr lang="en-US" altLang="zh-CN" sz="2000" dirty="0" smtClean="0"/>
              <a:t>, “</a:t>
            </a:r>
            <a:r>
              <a:rPr lang="en-US" sz="2000" dirty="0"/>
              <a:t>LAN Trends and Managed LAN Services</a:t>
            </a:r>
            <a:r>
              <a:rPr lang="en-US" altLang="zh-CN" sz="2000" dirty="0" smtClean="0"/>
              <a:t>”,</a:t>
            </a:r>
            <a:r>
              <a:rPr lang="en-US" altLang="zh-CN" sz="2000" dirty="0"/>
              <a:t> 19 Sep 2019 </a:t>
            </a:r>
            <a:endParaRPr lang="en-US" altLang="zh-CN" sz="2000" dirty="0" smtClean="0"/>
          </a:p>
          <a:p>
            <a:pPr lvl="2"/>
            <a:endParaRPr lang="en-US" altLang="zh-CN" sz="2000" dirty="0"/>
          </a:p>
          <a:p>
            <a:r>
              <a:rPr lang="en-US" sz="2400" dirty="0" smtClean="0"/>
              <a:t>Outreach Activity</a:t>
            </a:r>
          </a:p>
          <a:p>
            <a:pPr lvl="2"/>
            <a:r>
              <a:rPr lang="en-US" altLang="zh-CN" sz="2000" dirty="0"/>
              <a:t>Ovum: Executive Roundtable: Tomorrow’s Managed LAN – New opportunities for Service </a:t>
            </a:r>
            <a:r>
              <a:rPr lang="en-US" altLang="zh-CN" sz="2000" dirty="0" smtClean="0"/>
              <a:t>Providers, Paris, 26 Sep 2019</a:t>
            </a:r>
            <a:endParaRPr lang="en-US" altLang="zh-CN" sz="2000" dirty="0"/>
          </a:p>
          <a:p>
            <a:pPr lvl="2"/>
            <a:endParaRPr lang="en-US" sz="2000" dirty="0"/>
          </a:p>
          <a:p>
            <a:pPr lvl="2"/>
            <a:endParaRPr lang="en-US" altLang="zh-CN" sz="2000" dirty="0" smtClean="0"/>
          </a:p>
          <a:p>
            <a:pPr lvl="2"/>
            <a:endParaRPr lang="en-US" sz="20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Work Item </a:t>
            </a:r>
            <a:r>
              <a:rPr lang="en-US" altLang="en-US" dirty="0"/>
              <a:t>Proposal </a:t>
            </a:r>
            <a:r>
              <a:rPr lang="en-US" altLang="en-US" dirty="0" smtClean="0"/>
              <a:t>Draft </a:t>
            </a:r>
            <a:r>
              <a:rPr lang="en-US" altLang="en-US" dirty="0"/>
              <a:t>Discussion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Schedule </a:t>
            </a:r>
            <a:r>
              <a:rPr lang="en-US" dirty="0" smtClean="0"/>
              <a:t>updated based on last call</a:t>
            </a:r>
            <a:endParaRPr lang="en-US" dirty="0"/>
          </a:p>
          <a:p>
            <a:pPr lvl="2"/>
            <a:r>
              <a:rPr lang="en-US" dirty="0" smtClean="0"/>
              <a:t>Draft </a:t>
            </a:r>
            <a:r>
              <a:rPr lang="en-US" dirty="0" err="1"/>
              <a:t>Nendica</a:t>
            </a:r>
            <a:r>
              <a:rPr lang="en-US" dirty="0"/>
              <a:t> Work Item proposal by Jan 2020 meeting</a:t>
            </a:r>
          </a:p>
          <a:p>
            <a:pPr lvl="2"/>
            <a:r>
              <a:rPr lang="en-US" dirty="0"/>
              <a:t>Circulate to 802 EC and </a:t>
            </a:r>
            <a:r>
              <a:rPr lang="en-US" dirty="0" err="1"/>
              <a:t>Nendica</a:t>
            </a:r>
            <a:endParaRPr lang="en-US" dirty="0"/>
          </a:p>
          <a:p>
            <a:pPr lvl="2"/>
            <a:r>
              <a:rPr lang="en-US" dirty="0" err="1"/>
              <a:t>Nendica</a:t>
            </a:r>
            <a:r>
              <a:rPr lang="en-US" dirty="0"/>
              <a:t> Work Item Approval: Mar 2020 meeting</a:t>
            </a:r>
          </a:p>
          <a:p>
            <a:pPr lvl="2"/>
            <a:r>
              <a:rPr lang="en-US" dirty="0" err="1"/>
              <a:t>Nendica</a:t>
            </a:r>
            <a:r>
              <a:rPr lang="en-US" dirty="0"/>
              <a:t> (pre-)draft report and comment resolution: Mar 2020 –Jan 2021</a:t>
            </a:r>
          </a:p>
          <a:p>
            <a:pPr lvl="2"/>
            <a:r>
              <a:rPr lang="en-US" dirty="0" err="1"/>
              <a:t>Nendica</a:t>
            </a:r>
            <a:r>
              <a:rPr lang="en-US" dirty="0"/>
              <a:t> report approval:  Mar 2021</a:t>
            </a:r>
          </a:p>
          <a:p>
            <a:pPr lvl="2"/>
            <a:endParaRPr lang="en-US" dirty="0"/>
          </a:p>
          <a:p>
            <a:r>
              <a:rPr lang="en-US" dirty="0" smtClean="0"/>
              <a:t>Potential Editor</a:t>
            </a:r>
            <a:endParaRPr lang="en-US" dirty="0"/>
          </a:p>
          <a:p>
            <a:pPr lvl="2"/>
            <a:r>
              <a:rPr lang="en-US" dirty="0" smtClean="0"/>
              <a:t>TBD, Wei </a:t>
            </a:r>
            <a:r>
              <a:rPr lang="en-US" dirty="0" err="1" smtClean="0"/>
              <a:t>Qiu</a:t>
            </a:r>
            <a:r>
              <a:rPr lang="en-US" dirty="0"/>
              <a:t> </a:t>
            </a:r>
            <a:r>
              <a:rPr lang="en-US" dirty="0" smtClean="0"/>
              <a:t>or other volunteers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Next Step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327448"/>
            <a:ext cx="8478838" cy="5197896"/>
          </a:xfrm>
        </p:spPr>
        <p:txBody>
          <a:bodyPr/>
          <a:lstStyle/>
          <a:p>
            <a:r>
              <a:rPr lang="en-US" dirty="0" smtClean="0"/>
              <a:t>Continue to demonstrate industry interest</a:t>
            </a:r>
          </a:p>
          <a:p>
            <a:r>
              <a:rPr lang="en-US" dirty="0" smtClean="0"/>
              <a:t>Continue to demonstrate fit with scope</a:t>
            </a:r>
            <a:endParaRPr lang="en-US" dirty="0"/>
          </a:p>
          <a:p>
            <a:pPr lvl="1"/>
            <a:r>
              <a:rPr lang="en-US" dirty="0"/>
              <a:t>Present updated user case and requirements based on last contribution on Nov </a:t>
            </a:r>
            <a:r>
              <a:rPr lang="en-US" dirty="0" err="1"/>
              <a:t>Nendica</a:t>
            </a:r>
            <a:r>
              <a:rPr lang="en-US" dirty="0"/>
              <a:t> meeting</a:t>
            </a:r>
          </a:p>
          <a:p>
            <a:pPr lvl="1"/>
            <a:r>
              <a:rPr lang="en-US" dirty="0" smtClean="0"/>
              <a:t>Brief introduction of outreach activity</a:t>
            </a:r>
            <a:endParaRPr lang="en-US" dirty="0" smtClean="0"/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participants &amp; </a:t>
            </a:r>
            <a:r>
              <a:rPr lang="en-US" dirty="0"/>
              <a:t>contributions</a:t>
            </a:r>
            <a:r>
              <a:rPr lang="en-US" dirty="0" smtClean="0"/>
              <a:t> are expected</a:t>
            </a:r>
          </a:p>
          <a:p>
            <a:pPr lvl="2"/>
            <a:endParaRPr lang="en-US" dirty="0" smtClean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4536504"/>
          </a:xfrm>
        </p:spPr>
        <p:txBody>
          <a:bodyPr/>
          <a:lstStyle/>
          <a:p>
            <a:r>
              <a:rPr lang="en-US" sz="1600" dirty="0"/>
              <a:t>IEEE 802 Nendica Procedures</a:t>
            </a:r>
          </a:p>
          <a:p>
            <a:pPr lvl="1"/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1.ieee802.org/802-nendica/ieee-802-nendica-procedures</a:t>
            </a:r>
            <a:endParaRPr lang="en-US" sz="1200" dirty="0" smtClean="0"/>
          </a:p>
          <a:p>
            <a:pPr lvl="1"/>
            <a:endParaRPr lang="en-US" sz="1200" dirty="0"/>
          </a:p>
          <a:p>
            <a:r>
              <a:rPr lang="en-US" sz="1600" dirty="0" err="1" smtClean="0"/>
              <a:t>Nendica</a:t>
            </a:r>
            <a:r>
              <a:rPr lang="en-US" sz="1600" dirty="0" smtClean="0"/>
              <a:t> </a:t>
            </a:r>
            <a:r>
              <a:rPr lang="en-US" sz="1600" dirty="0"/>
              <a:t>Study Item: Managed LAN as a Service [MLAAS]</a:t>
            </a:r>
          </a:p>
          <a:p>
            <a:pPr lvl="1"/>
            <a:r>
              <a:rPr lang="en-US" sz="1200" dirty="0">
                <a:hlinkClick r:id="rId3"/>
              </a:rPr>
              <a:t>https://1.ieee802.org/802-nendica/nendica-mlaas/</a:t>
            </a:r>
            <a:endParaRPr lang="en-US" sz="1200" dirty="0"/>
          </a:p>
          <a:p>
            <a:pPr lvl="1"/>
            <a:endParaRPr lang="en-US" sz="1600" dirty="0" smtClean="0"/>
          </a:p>
          <a:p>
            <a:r>
              <a:rPr lang="en-US" sz="1600" dirty="0" smtClean="0"/>
              <a:t>Wei </a:t>
            </a:r>
            <a:r>
              <a:rPr lang="en-US" sz="1600" dirty="0" err="1" smtClean="0"/>
              <a:t>Qiu</a:t>
            </a:r>
            <a:r>
              <a:rPr lang="en-US" sz="1600" dirty="0" smtClean="0"/>
              <a:t>, “</a:t>
            </a:r>
            <a:r>
              <a:rPr lang="en-US" sz="1600" dirty="0"/>
              <a:t>Proposal for </a:t>
            </a:r>
            <a:r>
              <a:rPr lang="en-US" sz="1600" dirty="0" err="1"/>
              <a:t>Nendica</a:t>
            </a:r>
            <a:r>
              <a:rPr lang="en-US" sz="1600" dirty="0"/>
              <a:t> Study Item -New Managed LAN</a:t>
            </a:r>
            <a:r>
              <a:rPr lang="en-US" sz="1600" dirty="0" smtClean="0"/>
              <a:t>”</a:t>
            </a:r>
            <a:endParaRPr lang="en-US" sz="1600" dirty="0"/>
          </a:p>
          <a:p>
            <a:pPr lvl="1"/>
            <a:r>
              <a:rPr lang="en-US" sz="1200" dirty="0">
                <a:hlinkClick r:id="rId4"/>
              </a:rPr>
              <a:t>https://mentor.ieee.org/802.1/dcn/19/1-19-0059-00-ICne.pptx</a:t>
            </a:r>
            <a:endParaRPr lang="en-US" sz="1200" dirty="0"/>
          </a:p>
          <a:p>
            <a:pPr lvl="1"/>
            <a:endParaRPr lang="en-US" sz="1600" dirty="0" smtClean="0"/>
          </a:p>
          <a:p>
            <a:r>
              <a:rPr lang="en-US" sz="1600" dirty="0" smtClean="0"/>
              <a:t>Wei </a:t>
            </a:r>
            <a:r>
              <a:rPr lang="en-US" sz="1600" dirty="0" err="1" smtClean="0"/>
              <a:t>Qiu</a:t>
            </a:r>
            <a:r>
              <a:rPr lang="en-US" sz="1600" dirty="0" smtClean="0"/>
              <a:t> and Ron </a:t>
            </a:r>
            <a:r>
              <a:rPr lang="en-US" sz="1600" dirty="0" err="1" smtClean="0"/>
              <a:t>Insler</a:t>
            </a:r>
            <a:r>
              <a:rPr lang="en-US" sz="1600" dirty="0" smtClean="0"/>
              <a:t>, “New Network Requirements for Service Provider Managed-LAN” 2019-07-15</a:t>
            </a:r>
          </a:p>
          <a:p>
            <a:pPr lvl="1"/>
            <a:r>
              <a:rPr lang="en-US" sz="1200" dirty="0" smtClean="0">
                <a:hlinkClick r:id="rId5"/>
              </a:rPr>
              <a:t>https</a:t>
            </a:r>
            <a:r>
              <a:rPr lang="en-US" sz="1200" dirty="0">
                <a:hlinkClick r:id="rId5"/>
              </a:rPr>
              <a:t>://</a:t>
            </a:r>
            <a:r>
              <a:rPr lang="en-US" sz="1200" dirty="0" smtClean="0">
                <a:hlinkClick r:id="rId5"/>
              </a:rPr>
              <a:t>mentor.ieee.org/802.1/dcn/19/1-19-0051-02-ICne.pptx</a:t>
            </a:r>
            <a:endParaRPr lang="en-US" sz="1200" dirty="0" smtClean="0"/>
          </a:p>
          <a:p>
            <a:pPr lvl="1"/>
            <a:endParaRPr lang="en-US" sz="1200" dirty="0"/>
          </a:p>
          <a:p>
            <a:r>
              <a:rPr lang="en-US" sz="1400" dirty="0"/>
              <a:t>Wei </a:t>
            </a:r>
            <a:r>
              <a:rPr lang="en-US" sz="1400" dirty="0" err="1"/>
              <a:t>Qiu</a:t>
            </a:r>
            <a:r>
              <a:rPr lang="en-US" sz="1400" dirty="0"/>
              <a:t>, </a:t>
            </a:r>
            <a:r>
              <a:rPr lang="en-US" altLang="zh-CN" sz="1400" dirty="0"/>
              <a:t>”</a:t>
            </a:r>
            <a:r>
              <a:rPr lang="en-US" sz="1400" dirty="0"/>
              <a:t> ICne-proposal-discussionfor-nendica-work-itemmanaged-lan-as-a-service</a:t>
            </a:r>
            <a:r>
              <a:rPr lang="en-US" altLang="zh-CN" sz="1400" dirty="0"/>
              <a:t>”, 19 Sep 2019 </a:t>
            </a:r>
            <a:endParaRPr lang="en-US" altLang="zh-CN" sz="1400" dirty="0" smtClean="0"/>
          </a:p>
          <a:p>
            <a:pPr lvl="1"/>
            <a:r>
              <a:rPr lang="en-US" altLang="zh-CN" sz="1200" dirty="0">
                <a:hlinkClick r:id="rId6"/>
              </a:rPr>
              <a:t>https://</a:t>
            </a:r>
            <a:r>
              <a:rPr lang="en-US" altLang="zh-CN" sz="1200" dirty="0" smtClean="0">
                <a:hlinkClick r:id="rId6"/>
              </a:rPr>
              <a:t>mentor.ieee.org/802.1/dcn/19/1-19-0071-01-ICne-icne-proposal-discussion-for-nendica-work-item-managed-lan-as-a-service-0918.pptx</a:t>
            </a:r>
            <a:endParaRPr lang="en-US" altLang="zh-CN" sz="1200" dirty="0" smtClean="0"/>
          </a:p>
          <a:p>
            <a:pPr lvl="1"/>
            <a:endParaRPr lang="en-US" altLang="zh-CN" sz="1200" dirty="0" smtClean="0"/>
          </a:p>
          <a:p>
            <a:r>
              <a:rPr lang="en-US" altLang="zh-CN" sz="1400" dirty="0" smtClean="0"/>
              <a:t>Paul </a:t>
            </a:r>
            <a:r>
              <a:rPr lang="en-US" altLang="zh-CN" sz="1400" dirty="0" err="1" smtClean="0"/>
              <a:t>Congdon</a:t>
            </a:r>
            <a:r>
              <a:rPr lang="en-US" altLang="zh-CN" sz="1400" dirty="0" smtClean="0"/>
              <a:t> ,“</a:t>
            </a:r>
            <a:r>
              <a:rPr lang="en-US" sz="1400" dirty="0" smtClean="0"/>
              <a:t>LAN Trends and Managed LAN Services</a:t>
            </a:r>
            <a:r>
              <a:rPr lang="en-US" altLang="zh-CN" sz="1400" dirty="0" smtClean="0"/>
              <a:t>”, 19 Sep 2019 </a:t>
            </a:r>
          </a:p>
          <a:p>
            <a:pPr lvl="1"/>
            <a:r>
              <a:rPr lang="en-US" altLang="zh-CN" sz="1200" dirty="0" smtClean="0">
                <a:hlinkClick r:id="rId7"/>
              </a:rPr>
              <a:t>https</a:t>
            </a:r>
            <a:r>
              <a:rPr lang="en-US" altLang="zh-CN" sz="1200" dirty="0">
                <a:hlinkClick r:id="rId7"/>
              </a:rPr>
              <a:t>://</a:t>
            </a:r>
            <a:r>
              <a:rPr lang="en-US" altLang="zh-CN" sz="1200" dirty="0" smtClean="0">
                <a:hlinkClick r:id="rId7"/>
              </a:rPr>
              <a:t>mentor.ieee.org/802.1/dcn/19/1-19-0070-03-ICne-lan-trends-and-managed-lan-services.pptx</a:t>
            </a:r>
            <a:endParaRPr lang="en-US" altLang="zh-CN" sz="1200" dirty="0" smtClean="0"/>
          </a:p>
          <a:p>
            <a:pPr lvl="1"/>
            <a:endParaRPr lang="en-US" altLang="zh-CN" sz="1200" dirty="0" smtClean="0"/>
          </a:p>
          <a:p>
            <a:pPr lvl="1"/>
            <a:endParaRPr lang="en-US" altLang="zh-CN" sz="1200" dirty="0"/>
          </a:p>
          <a:p>
            <a:pPr lvl="1"/>
            <a:endParaRPr lang="en-US" sz="12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18901</TotalTime>
  <Words>306</Words>
  <Application>Microsoft Office PowerPoint</Application>
  <PresentationFormat>全屏显示(4:3)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Helvetica Neue</vt:lpstr>
      <vt:lpstr>宋体</vt:lpstr>
      <vt:lpstr>Arial</vt:lpstr>
      <vt:lpstr>Calibri</vt:lpstr>
      <vt:lpstr>Georgia</vt:lpstr>
      <vt:lpstr>Trebuchet MS</vt:lpstr>
      <vt:lpstr>Wingdings 2</vt:lpstr>
      <vt:lpstr>Urban</vt:lpstr>
      <vt:lpstr>Managed LAN as a Service (MLAAS) Study Item Update</vt:lpstr>
      <vt:lpstr>Progress Report</vt:lpstr>
      <vt:lpstr>Work Item Proposal Draft Discussion</vt:lpstr>
      <vt:lpstr>Next Step</vt:lpstr>
      <vt:lpstr>References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Qiuwei (Wayne)</cp:lastModifiedBy>
  <cp:revision>479</cp:revision>
  <dcterms:created xsi:type="dcterms:W3CDTF">2013-11-15T16:17:16Z</dcterms:created>
  <dcterms:modified xsi:type="dcterms:W3CDTF">2019-10-25T07:38:35Z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_2015_ms_pID_725343">
    <vt:lpwstr>(3)AezrtIORQyuh5eRLXnqxK2HyF5jGelRz6SjR1WEG/09ZYJWi7TmMQfy4pWWBBf6Wl+hTG0nK
6KYKOasJ/9PSyZS3a1rtY+b04fEdueYWxrKIIEDvzTYtL7bRVrpe7jVUnKLSe211b1KAhVfR
pS6UyBq/1eQpSdMzjVmRzE25Y7xhBUsE0K2wC9b++h9kdFZPSix3QeQY2RrwBLLsxjN6hS23
wAGXpS/z5Gcay2Zm7G</vt:lpwstr>
  </property>
  <property fmtid="{D5CDD505-2E9C-101B-9397-08002B2CF9AE}" pid="7" name="_2015_ms_pID_7253431">
    <vt:lpwstr>WIHL6OFm+h4sX4BKAOa1pQCGOy91PsKLZiCo8ixZmfgZKzmMOyL0rh
a8CoNGxne0U4c7hSv+VSIv1KT4FylGMruI1sCUKj+kOrse8NQ0APRW3fktYj44O6WyXFwfGL
JgLUUYt2JWX0hL4WChWwhuh973h2xwpBaymafo3fraNrgefUSUoiB017qexRSk4AJ55uuh+t
i+VQCCCZqMCgvqHQRHYw6NlIsH3LhqjsxmlS</vt:lpwstr>
  </property>
  <property fmtid="{D5CDD505-2E9C-101B-9397-08002B2CF9AE}" pid="8" name="_2015_ms_pID_7253432">
    <vt:lpwstr>tA==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1571879020</vt:lpwstr>
  </property>
</Properties>
</file>