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Nader.zein@emea.ne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 lnSpcReduction="10000"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(NLE))</a:t>
            </a:r>
            <a:endParaRPr lang="en-US" altLang="en-US" sz="2000" dirty="0">
              <a:hlinkClick r:id="rId3"/>
            </a:endParaRP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sz="1800" dirty="0" smtClean="0">
                <a:hlinkClick r:id="rId4"/>
              </a:rPr>
              <a:t>Nader.zein@emea.nec.com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Waikoloa/Oslo (Virtual meeting) </a:t>
            </a:r>
            <a:endParaRPr lang="en-US" altLang="en-US" dirty="0" smtClean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/>
              <a:t>August 11/12 </a:t>
            </a:r>
            <a:r>
              <a:rPr lang="en-US" altLang="en-US" dirty="0" smtClean="0"/>
              <a:t>, 2018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1-18-0055-00-ICne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FFIoT</a:t>
            </a:r>
            <a:r>
              <a:rPr lang="en-GB" dirty="0" smtClean="0"/>
              <a:t> whitepaper call for comments status</a:t>
            </a:r>
            <a:endParaRPr lang="en-GB" dirty="0" smtClean="0"/>
          </a:p>
          <a:p>
            <a:r>
              <a:rPr lang="en-GB" dirty="0" smtClean="0"/>
              <a:t>Comments resolutions</a:t>
            </a:r>
          </a:p>
          <a:p>
            <a:r>
              <a:rPr lang="en-GB" dirty="0" smtClean="0"/>
              <a:t>Plan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/>
              <a:t>FFIoT</a:t>
            </a:r>
            <a:r>
              <a:rPr lang="en-GB" sz="3200" b="1" dirty="0"/>
              <a:t> whitepaper call </a:t>
            </a:r>
            <a:r>
              <a:rPr lang="en-GB" sz="3200" b="1" dirty="0" smtClean="0"/>
              <a:t>for comments status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Call for comments closed September 2</a:t>
            </a:r>
            <a:r>
              <a:rPr lang="en-GB" baseline="30000" dirty="0" smtClean="0"/>
              <a:t>nd</a:t>
            </a:r>
            <a:r>
              <a:rPr lang="en-GB" dirty="0" smtClean="0"/>
              <a:t>.</a:t>
            </a:r>
          </a:p>
          <a:p>
            <a:r>
              <a:rPr lang="en-GB" dirty="0"/>
              <a:t>Total of </a:t>
            </a:r>
            <a:r>
              <a:rPr lang="en-GB" dirty="0" smtClean="0"/>
              <a:t>257 comments from 7 reviewers have been received </a:t>
            </a:r>
            <a:r>
              <a:rPr lang="en-GB" dirty="0"/>
              <a:t>(This </a:t>
            </a:r>
            <a:r>
              <a:rPr lang="en-GB" dirty="0" smtClean="0"/>
              <a:t>includes late comment with some 18 technical comments </a:t>
            </a:r>
            <a:r>
              <a:rPr lang="en-GB" dirty="0"/>
              <a:t>in a </a:t>
            </a:r>
            <a:r>
              <a:rPr lang="en-GB" dirty="0" smtClean="0"/>
              <a:t>pdf which is counted </a:t>
            </a:r>
            <a:r>
              <a:rPr lang="en-GB" dirty="0"/>
              <a:t>as </a:t>
            </a:r>
            <a:r>
              <a:rPr lang="en-GB" dirty="0" smtClean="0"/>
              <a:t>1 </a:t>
            </a:r>
            <a:r>
              <a:rPr lang="en-GB" dirty="0"/>
              <a:t>comment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Commenters:</a:t>
            </a:r>
          </a:p>
          <a:p>
            <a:pPr lvl="1"/>
            <a:r>
              <a:rPr lang="en-GB" dirty="0" smtClean="0"/>
              <a:t>Dave </a:t>
            </a:r>
            <a:r>
              <a:rPr lang="en-GB" dirty="0" err="1" smtClean="0"/>
              <a:t>Cavalcanti</a:t>
            </a:r>
            <a:endParaRPr lang="en-GB" dirty="0" smtClean="0"/>
          </a:p>
          <a:p>
            <a:pPr lvl="1"/>
            <a:r>
              <a:rPr lang="en-GB" dirty="0" smtClean="0"/>
              <a:t>Hajime Koto</a:t>
            </a:r>
          </a:p>
          <a:p>
            <a:pPr lvl="1"/>
            <a:r>
              <a:rPr lang="en-GB" dirty="0" smtClean="0"/>
              <a:t>Roger Marks</a:t>
            </a:r>
          </a:p>
          <a:p>
            <a:pPr lvl="1"/>
            <a:r>
              <a:rPr lang="en-GB" dirty="0" smtClean="0"/>
              <a:t>Kenichi Maruhashi</a:t>
            </a:r>
          </a:p>
          <a:p>
            <a:pPr lvl="1"/>
            <a:r>
              <a:rPr lang="en-GB" dirty="0" smtClean="0"/>
              <a:t>Tomoki Ohsawa</a:t>
            </a:r>
          </a:p>
          <a:p>
            <a:pPr lvl="1"/>
            <a:r>
              <a:rPr lang="en-GB" dirty="0" smtClean="0"/>
              <a:t>Hao Wang</a:t>
            </a:r>
          </a:p>
          <a:p>
            <a:pPr lvl="1"/>
            <a:r>
              <a:rPr lang="en-GB" dirty="0" smtClean="0"/>
              <a:t>Karl Weber</a:t>
            </a:r>
          </a:p>
          <a:p>
            <a:pPr lvl="1"/>
            <a:r>
              <a:rPr lang="en-GB" dirty="0" smtClean="0"/>
              <a:t>Li Xu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 (Cont’d)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dirty="0"/>
              <a:t>editorial comments : 168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129 proposed to accept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21 revised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1 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17 to discuss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dirty="0"/>
              <a:t>Technical comments : 88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Agree Editorial comments </a:t>
            </a:r>
          </a:p>
          <a:p>
            <a:pPr lvl="1"/>
            <a:r>
              <a:rPr lang="en-GB" dirty="0" smtClean="0"/>
              <a:t>Some 17 editorial comments need discussion to be conducted during this meeting.</a:t>
            </a:r>
          </a:p>
          <a:p>
            <a:r>
              <a:rPr lang="en-GB" dirty="0" smtClean="0"/>
              <a:t>Planning to have 2 conference calls in in the interim period (TBD) to continue comments resolutions of editorial comments if any and go over the proposed resolution for the 88 technical comments.</a:t>
            </a:r>
          </a:p>
          <a:p>
            <a:r>
              <a:rPr lang="en-GB" dirty="0" smtClean="0"/>
              <a:t>If can resolve all comments, try have a 2</a:t>
            </a:r>
            <a:r>
              <a:rPr lang="en-GB" baseline="30000" dirty="0" smtClean="0"/>
              <a:t>nd</a:t>
            </a:r>
            <a:r>
              <a:rPr lang="en-GB" dirty="0" smtClean="0"/>
              <a:t> round of comments ahead of the November meeting (13</a:t>
            </a:r>
            <a:r>
              <a:rPr lang="en-GB" baseline="30000" dirty="0" smtClean="0"/>
              <a:t>th</a:t>
            </a:r>
            <a:r>
              <a:rPr lang="en-GB" dirty="0" smtClean="0"/>
              <a:t> November 2018)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FFIoT whitepaper call for comments status</vt:lpstr>
      <vt:lpstr>FFIoT whitepaper call for comments status (Cont’d)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 (NEC) </cp:lastModifiedBy>
  <cp:revision>55</cp:revision>
  <dcterms:created xsi:type="dcterms:W3CDTF">2018-05-20T21:21:30Z</dcterms:created>
  <dcterms:modified xsi:type="dcterms:W3CDTF">2018-09-12T05:30:53Z</dcterms:modified>
</cp:coreProperties>
</file>