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64" r:id="rId3"/>
    <p:sldId id="265" r:id="rId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4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51"/>
    <p:restoredTop sz="91458"/>
  </p:normalViewPr>
  <p:slideViewPr>
    <p:cSldViewPr snapToGrid="0" snapToObjects="1" showGuides="1">
      <p:cViewPr varScale="1">
        <p:scale>
          <a:sx n="96" d="100"/>
          <a:sy n="96" d="100"/>
        </p:scale>
        <p:origin x="680" y="168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roposed Nendica Report Development Process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/>
            </a:lvl1pPr>
          </a:lstStyle>
          <a:p>
            <a:r>
              <a:rPr lang="en-US" dirty="0"/>
              <a:t>Proposed Nendica Meeting Schedule</a:t>
            </a:r>
            <a:endParaRPr dirty="0"/>
          </a:p>
        </p:txBody>
      </p:sp>
      <p:sp>
        <p:nvSpPr>
          <p:cNvPr id="120" name="Roger Marks (Huawei)…"/>
          <p:cNvSpPr txBox="1">
            <a:spLocks noGrp="1"/>
          </p:cNvSpPr>
          <p:nvPr>
            <p:ph type="subTitle" sz="quarter" idx="1"/>
          </p:nvPr>
        </p:nvSpPr>
        <p:spPr>
          <a:xfrm>
            <a:off x="1270000" y="6575918"/>
            <a:ext cx="10464800" cy="113030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defTabSz="537463">
              <a:defRPr sz="3404"/>
            </a:pPr>
            <a:r>
              <a:rPr dirty="0"/>
              <a:t>Roger Marks (Huawei)</a:t>
            </a:r>
          </a:p>
          <a:p>
            <a:pPr defTabSz="537463">
              <a:defRPr sz="3404"/>
            </a:pPr>
            <a:r>
              <a:t>2018-03-0</a:t>
            </a:r>
            <a:r>
              <a:rPr lang="en-US"/>
              <a:t>6</a:t>
            </a:r>
            <a:endParaRPr dirty="0"/>
          </a:p>
        </p:txBody>
      </p:sp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4316AE2A-2FF7-B84C-8337-52825D072753}"/>
              </a:ext>
            </a:extLst>
          </p:cNvPr>
          <p:cNvSpPr txBox="1">
            <a:spLocks/>
          </p:cNvSpPr>
          <p:nvPr/>
        </p:nvSpPr>
        <p:spPr>
          <a:xfrm>
            <a:off x="6876256" y="25168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>
              <a:defRPr/>
            </a:pPr>
            <a:r>
              <a:rPr lang="en-US" dirty="0"/>
              <a:t>Mentor DCN 802.1-18-0018-00-ICne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Nendica Report Statu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/>
              <a:t>Proposed Nendica Face to Face Meetings</a:t>
            </a:r>
            <a:endParaRPr dirty="0"/>
          </a:p>
        </p:txBody>
      </p:sp>
      <p:sp>
        <p:nvSpPr>
          <p:cNvPr id="126" name="Work Item…"/>
          <p:cNvSpPr txBox="1">
            <a:spLocks noGrp="1"/>
          </p:cNvSpPr>
          <p:nvPr>
            <p:ph type="body" idx="1"/>
          </p:nvPr>
        </p:nvSpPr>
        <p:spPr>
          <a:xfrm>
            <a:off x="952500" y="2597150"/>
            <a:ext cx="11099800" cy="715645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US" dirty="0"/>
              <a:t>Week of May 7 in Warsaw, co-located with IEEE 802 Wireless Interim</a:t>
            </a:r>
          </a:p>
          <a:p>
            <a:r>
              <a:rPr lang="en-US" dirty="0"/>
              <a:t>Week of May 21 in Pittsburgh, co-located with IEEE 802.1 and 802.3 Interim</a:t>
            </a:r>
          </a:p>
          <a:p>
            <a:r>
              <a:rPr lang="en-US" dirty="0"/>
              <a:t>Week of July 9 in San Diego, co-located with IEEE 802 Plenary</a:t>
            </a:r>
          </a:p>
          <a:p>
            <a:r>
              <a:rPr lang="en-US" dirty="0"/>
              <a:t>In each case, days and times to be determined based on coordination with with session organizers</a:t>
            </a:r>
          </a:p>
          <a:p>
            <a:pPr lvl="1"/>
            <a:r>
              <a:rPr lang="en-US" dirty="0"/>
              <a:t>Prefer Tuesday evenings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22463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Nendica Report Statu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/>
              <a:t>Proposed Nendica Telecom Meetings</a:t>
            </a:r>
            <a:endParaRPr dirty="0"/>
          </a:p>
        </p:txBody>
      </p:sp>
      <p:sp>
        <p:nvSpPr>
          <p:cNvPr id="126" name="Work Item…"/>
          <p:cNvSpPr txBox="1">
            <a:spLocks noGrp="1"/>
          </p:cNvSpPr>
          <p:nvPr>
            <p:ph type="body" idx="1"/>
          </p:nvPr>
        </p:nvSpPr>
        <p:spPr>
          <a:xfrm>
            <a:off x="952500" y="2597150"/>
            <a:ext cx="11099800" cy="715645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US" dirty="0"/>
              <a:t>Following precedent of Tuesday, 8:00 ET</a:t>
            </a:r>
          </a:p>
          <a:p>
            <a:r>
              <a:rPr lang="en-US" dirty="0"/>
              <a:t>April 11, 8:00 ET</a:t>
            </a:r>
          </a:p>
          <a:p>
            <a:r>
              <a:rPr lang="en-US" dirty="0"/>
              <a:t>Others to be determined</a:t>
            </a:r>
          </a:p>
          <a:p>
            <a:r>
              <a:rPr lang="en-US" dirty="0"/>
              <a:t>Additional Work Item calls, with 10-day notice to Nendica </a:t>
            </a:r>
            <a:r>
              <a:rPr lang="en-US"/>
              <a:t>email reflector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61063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112</Words>
  <Application>Microsoft Macintosh PowerPoint</Application>
  <PresentationFormat>Custom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Proposed Nendica Meeting Schedule</vt:lpstr>
      <vt:lpstr>Proposed Nendica Face to Face Meetings</vt:lpstr>
      <vt:lpstr>Proposed Nendica Telecom Meetings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Nendica Report Development Process</dc:title>
  <cp:lastModifiedBy>OfficeUser4564</cp:lastModifiedBy>
  <cp:revision>14</cp:revision>
  <dcterms:modified xsi:type="dcterms:W3CDTF">2018-03-07T00:39:25Z</dcterms:modified>
</cp:coreProperties>
</file>