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2073" r:id="rId4"/>
    <p:sldId id="1722" r:id="rId5"/>
    <p:sldId id="1723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18" autoAdjust="0"/>
    <p:restoredTop sz="94660" autoAdjust="0"/>
  </p:normalViewPr>
  <p:slideViewPr>
    <p:cSldViewPr>
      <p:cViewPr varScale="1">
        <p:scale>
          <a:sx n="124" d="100"/>
          <a:sy n="124" d="100"/>
        </p:scale>
        <p:origin x="2232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33026" y="8982075"/>
            <a:ext cx="1285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34850" y="8985250"/>
            <a:ext cx="1746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00452" y="6475413"/>
            <a:ext cx="144347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00452" y="6475413"/>
            <a:ext cx="144347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0452" y="6475413"/>
            <a:ext cx="14434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053546" y="363379"/>
            <a:ext cx="33919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-25-0057-00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134645"/>
            <a:ext cx="87844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endParaRPr lang="en-US" sz="1600" b="1" dirty="0">
              <a:latin typeface="Arial" pitchFamily="34" charset="0"/>
            </a:endParaRPr>
          </a:p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5/ec-25-0017-00-JTC1-agenda-for-march-2025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5/ec-25-0016-01-JTC1-minutes-of-mixed-mode-meeting-in-january-2025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00452" y="6475413"/>
            <a:ext cx="144347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March 2025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10 March 2025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6540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Affiliation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NSA-CSD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6670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March 2025 mixed-mode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7100452" y="6475413"/>
            <a:ext cx="144347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6670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11 Mar 2025, 4-6 pm EDT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 (</a:t>
            </a:r>
            <a:r>
              <a:rPr lang="en-AU" dirty="0">
                <a:hlinkClick r:id="rId3"/>
              </a:rPr>
              <a:t>ec-25-0017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Jan 2025 (</a:t>
            </a:r>
            <a:r>
              <a:rPr lang="en-AU" dirty="0">
                <a:hlinkClick r:id="rId4"/>
              </a:rPr>
              <a:t>ec-25-0016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reaffirmation of status as SC in July 2024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3"/>
            <a:r>
              <a:rPr lang="en-AU" dirty="0"/>
              <a:t>Including 802.11 IPR related issue</a:t>
            </a:r>
          </a:p>
          <a:p>
            <a:pPr lvl="1"/>
            <a:r>
              <a:rPr lang="en-AU" dirty="0"/>
              <a:t>Review SC6 activities, including</a:t>
            </a:r>
          </a:p>
          <a:p>
            <a:pPr lvl="2"/>
            <a:r>
              <a:rPr lang="en-AU" dirty="0"/>
              <a:t>IPR issues and ballots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110 standards through the PSDO adoption process, with 28 in-process</a:t>
            </a:r>
            <a:endParaRPr lang="en-AU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110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28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ought to be in the PSDO balloting &amp; publication process - but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00452" y="6475413"/>
            <a:ext cx="1443473" cy="184666"/>
          </a:xfrm>
        </p:spPr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ABE54-771A-0D47-C3B3-21618112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4F97B6-ADE0-D1AE-DEAA-548D8AEE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47F2E-3D47-A937-B139-69199601BFF9}"/>
              </a:ext>
            </a:extLst>
          </p:cNvPr>
          <p:cNvSpPr/>
          <p:nvPr/>
        </p:nvSpPr>
        <p:spPr bwMode="auto">
          <a:xfrm>
            <a:off x="914400" y="6108577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4F6614-02B8-E0B1-DDC6-CDD68EEA13E6}"/>
              </a:ext>
            </a:extLst>
          </p:cNvPr>
          <p:cNvSpPr txBox="1">
            <a:spLocks/>
          </p:cNvSpPr>
          <p:nvPr/>
        </p:nvSpPr>
        <p:spPr bwMode="auto">
          <a:xfrm>
            <a:off x="3260364" y="16002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600" kern="0" dirty="0"/>
              <a:t>In 60-day ballot</a:t>
            </a:r>
            <a:endParaRPr lang="en-AU" sz="1600" dirty="0"/>
          </a:p>
          <a:p>
            <a:pPr lvl="1">
              <a:spcBef>
                <a:spcPts val="800"/>
              </a:spcBef>
              <a:defRPr/>
            </a:pPr>
            <a:r>
              <a:rPr lang="en-AU" sz="1600" kern="0" dirty="0"/>
              <a:t>Passed 60-day ballot</a:t>
            </a:r>
            <a:br>
              <a:rPr lang="en-AU" sz="1600" kern="0" dirty="0"/>
            </a:br>
            <a:r>
              <a:rPr lang="en-AU" sz="1600" dirty="0"/>
              <a:t>(resolutions req)</a:t>
            </a:r>
            <a:endParaRPr lang="en-AU" sz="16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IEEE 802.11ax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802.1Qdx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802.1ASdm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802.1ASdn</a:t>
            </a:r>
          </a:p>
          <a:p>
            <a:pPr lvl="1">
              <a:spcBef>
                <a:spcPts val="800"/>
              </a:spcBef>
              <a:defRPr/>
            </a:pPr>
            <a:r>
              <a:rPr lang="en-AU" sz="16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IEEE 802.11ay</a:t>
            </a:r>
          </a:p>
          <a:p>
            <a:pPr lvl="1">
              <a:spcBef>
                <a:spcPts val="480"/>
              </a:spcBef>
              <a:defRPr/>
            </a:pPr>
            <a:r>
              <a:rPr lang="en-AU" sz="1600" kern="0" dirty="0"/>
              <a:t>Waiting for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802.3-2022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802.1Qdj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802.15.7-2018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802.15.3-2023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DBBEF5C-4EC7-D96F-D833-FBE4AD31620E}"/>
              </a:ext>
            </a:extLst>
          </p:cNvPr>
          <p:cNvSpPr txBox="1">
            <a:spLocks/>
          </p:cNvSpPr>
          <p:nvPr/>
        </p:nvSpPr>
        <p:spPr bwMode="auto">
          <a:xfrm>
            <a:off x="5834928" y="16002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600" kern="0" dirty="0"/>
              <a:t>In FDIS</a:t>
            </a:r>
          </a:p>
          <a:p>
            <a:pPr lvl="2">
              <a:defRPr/>
            </a:pPr>
            <a:r>
              <a:rPr lang="en-AU" kern="0" dirty="0"/>
              <a:t>IEEE 802.1ASdr</a:t>
            </a:r>
          </a:p>
          <a:p>
            <a:pPr lvl="2">
              <a:defRPr/>
            </a:pPr>
            <a:r>
              <a:rPr lang="en-AU" kern="0" dirty="0"/>
              <a:t>IEEE 802.15.9</a:t>
            </a:r>
          </a:p>
          <a:p>
            <a:pPr lvl="1">
              <a:defRPr/>
            </a:pPr>
            <a:r>
              <a:rPr lang="en-AU" sz="1600" kern="0" dirty="0"/>
              <a:t>Passed FDIS ballot</a:t>
            </a:r>
            <a:br>
              <a:rPr lang="en-AU" sz="1600" kern="0" dirty="0"/>
            </a:br>
            <a:r>
              <a:rPr lang="en-AU" sz="1600" dirty="0"/>
              <a:t>(resolutions req)</a:t>
            </a:r>
          </a:p>
          <a:p>
            <a:pPr lvl="1">
              <a:defRPr/>
            </a:pPr>
            <a:r>
              <a:rPr lang="en-AU" sz="1600" kern="0" dirty="0"/>
              <a:t>Waiting for publication</a:t>
            </a:r>
          </a:p>
          <a:p>
            <a:pPr lvl="2">
              <a:defRPr/>
            </a:pPr>
            <a:r>
              <a:rPr lang="en-AU" kern="0" dirty="0"/>
              <a:t>IEEE </a:t>
            </a:r>
            <a:r>
              <a:rPr lang="en-AU" dirty="0">
                <a:cs typeface="Arial" panose="020B0604020202020204" pitchFamily="34" charset="0"/>
              </a:rPr>
              <a:t>.1CS-2020/Cor1</a:t>
            </a:r>
          </a:p>
          <a:p>
            <a:pPr lvl="2">
              <a:defRPr/>
            </a:pPr>
            <a:r>
              <a:rPr lang="en-AU" kern="0" dirty="0"/>
              <a:t>IEEE 802.15.4-2020</a:t>
            </a:r>
            <a:endParaRPr lang="en-AU" dirty="0"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AU" kern="0" dirty="0"/>
              <a:t>IEEE 802.1Qcz</a:t>
            </a:r>
          </a:p>
          <a:p>
            <a:pPr lvl="2">
              <a:defRPr/>
            </a:pPr>
            <a:r>
              <a:rPr lang="en-AU" kern="0" dirty="0"/>
              <a:t>IEEE 802.1AEdk</a:t>
            </a:r>
            <a:endParaRPr lang="en-AU" dirty="0"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AU" dirty="0"/>
              <a:t>IEEE 802.15.9</a:t>
            </a:r>
          </a:p>
          <a:p>
            <a:pPr lvl="2">
              <a:defRPr/>
            </a:pPr>
            <a:r>
              <a:rPr lang="en-AU" kern="0" dirty="0"/>
              <a:t>IEEE 802.1Qcj</a:t>
            </a:r>
          </a:p>
          <a:p>
            <a:pPr lvl="1">
              <a:defRPr/>
            </a:pPr>
            <a:r>
              <a:rPr lang="en-AU" sz="1600" kern="0" dirty="0"/>
              <a:t>Published</a:t>
            </a:r>
          </a:p>
          <a:p>
            <a:pPr lvl="2">
              <a:defRPr/>
            </a:pPr>
            <a:r>
              <a:rPr lang="en-AU" sz="1600" kern="0" dirty="0"/>
              <a:t>IEEE 802f</a:t>
            </a:r>
          </a:p>
          <a:p>
            <a:pPr lvl="2">
              <a:defRPr/>
            </a:pPr>
            <a:r>
              <a:rPr lang="en-AU" sz="1600" kern="0" dirty="0"/>
              <a:t>IEEE 802.1Qcw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E6D47F-3504-94A9-F942-33D843422342}"/>
              </a:ext>
            </a:extLst>
          </p:cNvPr>
          <p:cNvSpPr txBox="1">
            <a:spLocks/>
          </p:cNvSpPr>
          <p:nvPr/>
        </p:nvSpPr>
        <p:spPr bwMode="auto">
          <a:xfrm>
            <a:off x="669564" y="16002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6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802-REVc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IEEE 802.11ba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3114-62AD-44A7-901F-79514995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802 IPR issues are not yet resolved but we will discuss them nonetheless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1BC7F-9F69-4CAD-A3A4-972A7862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2"/>
            <a:r>
              <a:rPr lang="en-US" dirty="0"/>
              <a:t> A letter to the IEEE-SA President has been drafted and discussed in the 802 LMSC</a:t>
            </a:r>
          </a:p>
          <a:p>
            <a:pPr lvl="2"/>
            <a:r>
              <a:rPr lang="en-US" dirty="0"/>
              <a:t>When final wording is agreed upon, it will then be sent – hopefully soon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36724-B05B-4F93-BA72-113DF5AA1F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90927" y="6477000"/>
            <a:ext cx="144347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7EDC2-0E60-4716-A306-1D23A5BC1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18000" y="6477000"/>
            <a:ext cx="565150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289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373</Words>
  <Application>Microsoft Macintosh PowerPoint</Application>
  <PresentationFormat>On-screen Show (4:3)</PresentationFormat>
  <Paragraphs>115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 JTC1 Standing Committee March 2025 opening report for EC</vt:lpstr>
      <vt:lpstr>The IEEE 802 JTC1 SC has one slot at the March 2025 mixed-mode plenary meeting</vt:lpstr>
      <vt:lpstr>IEEE 802 has sent 110 standards through the PSDO adoption process, with 28 in-process</vt:lpstr>
      <vt:lpstr>A large number of IEEE 802 submissions ought to be in the PSDO balloting &amp; publication process - but</vt:lpstr>
      <vt:lpstr>The 802 IPR issues are not yet resolved but we will discuss them nonetheless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2025-03-08T01:30:10Z</dcterms:modified>
</cp:coreProperties>
</file>