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0"/>
  </p:notesMasterIdLst>
  <p:handoutMasterIdLst>
    <p:handoutMasterId r:id="rId11"/>
  </p:handoutMasterIdLst>
  <p:sldIdLst>
    <p:sldId id="624" r:id="rId2"/>
    <p:sldId id="619" r:id="rId3"/>
    <p:sldId id="621" r:id="rId4"/>
    <p:sldId id="627" r:id="rId5"/>
    <p:sldId id="625" r:id="rId6"/>
    <p:sldId id="630" r:id="rId7"/>
    <p:sldId id="629" r:id="rId8"/>
    <p:sldId id="62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27" d="100"/>
          <a:sy n="127" d="100"/>
        </p:scale>
        <p:origin x="384" y="126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etfieee/meetings/" TargetMode="External"/><Relationship Id="rId2" Type="http://schemas.openxmlformats.org/officeDocument/2006/relationships/hyperlink" Target="https://datatracker.ietf.org/group/ietfieee/abou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6lo-owc/" TargetMode="External"/><Relationship Id="rId2" Type="http://schemas.openxmlformats.org/officeDocument/2006/relationships/hyperlink" Target="https://datatracker.ietf.org/meeting/interim-2025-ietfieee-01/session/ietfiee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draft-ietf-radext-deprecating-radiu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2025 March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2025-02-28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44409"/>
              </p:ext>
            </p:extLst>
          </p:nvPr>
        </p:nvGraphicFramePr>
        <p:xfrm>
          <a:off x="742950" y="2673350"/>
          <a:ext cx="758666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758361" progId="Word.Document.8">
                  <p:embed/>
                </p:oleObj>
              </mc:Choice>
              <mc:Fallback>
                <p:oleObj name="Document" r:id="rId3" imgW="10512000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73350"/>
                        <a:ext cx="758666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 fontScale="92500" lnSpcReduction="10000"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contains the March 2025 IETF Standing Committee Report. 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Material for the annual LMSC Subgroup review is also included.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</a:t>
            </a:r>
          </a:p>
          <a:p>
            <a:pPr lvl="1"/>
            <a:r>
              <a:rPr lang="en-GB" sz="2000" dirty="0"/>
              <a:t>Hold periodic joint meetings between 802 leadership and IETF leadership.</a:t>
            </a:r>
          </a:p>
          <a:p>
            <a:pPr lvl="1"/>
            <a:r>
              <a:rPr lang="en-GB" sz="2000" dirty="0"/>
              <a:t>Hold IETF SC meetings as needed.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  <a:endParaRPr lang="en-US" sz="2400" dirty="0"/>
          </a:p>
          <a:p>
            <a:r>
              <a:rPr lang="en-US" sz="2400" dirty="0"/>
              <a:t>IETF Coordination Group is ongoing, see </a:t>
            </a:r>
            <a:r>
              <a:rPr lang="en-GB" sz="2400" u="sng" dirty="0">
                <a:hlinkClick r:id="rId2"/>
              </a:rPr>
              <a:t>https://datatracker.ietf.org/group/ietfieee/about/</a:t>
            </a:r>
            <a:r>
              <a:rPr lang="en-GB" sz="2400" u="sng" dirty="0"/>
              <a:t> </a:t>
            </a:r>
            <a:r>
              <a:rPr lang="en-GB" sz="2400" dirty="0"/>
              <a:t> and </a:t>
            </a:r>
            <a:r>
              <a:rPr lang="en-GB" sz="2400" u="sng" dirty="0">
                <a:hlinkClick r:id="rId3"/>
              </a:rPr>
              <a:t>https://datatracker.ietf.org/group/ietfieee/meetings/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Deliverables and operations rules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Deliverables</a:t>
            </a:r>
          </a:p>
          <a:p>
            <a:pPr lvl="1"/>
            <a:r>
              <a:rPr lang="en-GB" sz="2000" dirty="0"/>
              <a:t>Status report documents presented to the 802 LMSC at plenary sessions</a:t>
            </a:r>
          </a:p>
          <a:p>
            <a:pPr lvl="1"/>
            <a:r>
              <a:rPr lang="en-GB" sz="2000" dirty="0"/>
              <a:t>IETF SC meeting agendas, minutes</a:t>
            </a:r>
          </a:p>
          <a:p>
            <a:r>
              <a:rPr lang="en-US" sz="2400" dirty="0"/>
              <a:t>Voting in the subgroup</a:t>
            </a:r>
          </a:p>
          <a:p>
            <a:pPr lvl="1"/>
            <a:r>
              <a:rPr lang="en-US" sz="2000" dirty="0"/>
              <a:t>If needed, follow Robert’s rules as a guide</a:t>
            </a:r>
          </a:p>
          <a:p>
            <a:pPr marR="0"/>
            <a:r>
              <a:rPr lang="en-GB" sz="2400" dirty="0"/>
              <a:t>Parliamentary procedures for approval to move any deliverables to the Standards Committee for action</a:t>
            </a:r>
          </a:p>
          <a:p>
            <a:pPr lvl="1"/>
            <a:r>
              <a:rPr lang="en-GB" sz="2000" dirty="0"/>
              <a:t>Approval by motion in the IETF SC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66514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March 2025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534400" cy="41910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7200" dirty="0"/>
              <a:t>Three IESG/IETF and IEEE 802 coordination teleconferences are held per year: February, June and October in advance of 802 Plenary and IETF sessions/meetings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The 2025-02-19 IAB/IESG/IEEE 802 coordination call was held – see details next slide</a:t>
            </a:r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Topics discussed are applicable to 802.1, 802.3, 802.11 and 802.15 </a:t>
            </a:r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7200" dirty="0"/>
              <a:t>Periodic in-person joint workshops are held, the next is planned for 2025 July (Madrid)</a:t>
            </a:r>
            <a:br>
              <a:rPr lang="en-US" sz="7200" dirty="0"/>
            </a:br>
            <a:endParaRPr lang="en-US" sz="72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The 802 IETF Standing Committee will not meet during the March 2025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1AA6E-A132-F8F2-0B0F-3D9B04CF7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6E70B40C-BBFA-E12B-85EF-EC3166AB7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8286750" cy="1325563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2025-02-19 IAB/IESG/IEEE 802 coordination call</a:t>
            </a:r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9CE0734-F8FD-698C-F16B-8245E8653D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84" y="1143000"/>
            <a:ext cx="8534400" cy="48006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72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Agenda and minutes are posted here: </a:t>
            </a:r>
            <a:r>
              <a:rPr lang="en-US" sz="7200" dirty="0">
                <a:hlinkClick r:id="rId2"/>
              </a:rPr>
              <a:t>https://datatracker.ietf.org/meeting/interim-2025-ietfieee-01/session/ietfieee</a:t>
            </a:r>
            <a:r>
              <a:rPr lang="en-US" sz="7200" dirty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Review of IETF and IEEE 802 new work areas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Review and update ongoing coordination topics (see next slide)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Action items closed: 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Request for 802 review of </a:t>
            </a:r>
            <a:r>
              <a:rPr lang="en-US" sz="7200" dirty="0">
                <a:hlinkClick r:id="rId3"/>
              </a:rPr>
              <a:t>https://datatracker.ietf.org/doc/draft-ietf-6lo-owc/</a:t>
            </a:r>
            <a:r>
              <a:rPr lang="en-US" sz="7200" dirty="0"/>
              <a:t> (802.15.7) Completed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Request for 802.15 participation on the coordination calls – Completed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7200" dirty="0"/>
              <a:t>Planning a joint in person meeting in July 2025 (Madrid)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900" dirty="0"/>
              <a:t>Let me know of any agenda topic requests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endParaRPr lang="en-US" sz="75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639500E-0E9A-3B11-90F0-7267D10F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AD719-964E-C31C-7761-E793F871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5F1F5-7A77-6343-E50D-B8699AB6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76581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New IETF work re: Scaling Deterministic Networks</a:t>
            </a:r>
            <a:br>
              <a:rPr lang="en-US" sz="2000" dirty="0"/>
            </a:b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  <a:br>
              <a:rPr lang="en-US" sz="2000" dirty="0"/>
            </a:b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development, IETF LSVR WG has been rechartered to include discovery.</a:t>
            </a:r>
            <a:br>
              <a:rPr lang="en-US" sz="2000" dirty="0"/>
            </a:b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 (MADINAS) work should be completed soon. </a:t>
            </a:r>
            <a:br>
              <a:rPr lang="en-US" sz="2000" dirty="0"/>
            </a:br>
            <a:r>
              <a:rPr lang="en-US" sz="2000" dirty="0"/>
              <a:t>Potential new work on BSSID randomization (need close coordination if this work is picked up). Some work in RADEXT on identifier privacy see </a:t>
            </a:r>
            <a:r>
              <a:rPr lang="en-US" sz="2000" dirty="0">
                <a:hlinkClick r:id="rId2"/>
              </a:rPr>
              <a:t>https://datatracker.ietf.org/doc/draft-ietf-radext-deprecating-radius/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2025 February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2025 June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 – joint IETF/IEEE 802 meeting planned on 2025-07-26 in Madrid. Jon Rosdahl is coordinating the logistics for 802.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124 November 1-7, 2025 Montreal, Canada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2025 October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r>
              <a:rPr lang="en-US" sz="1400" kern="0" dirty="0"/>
              <a:t>Note: IETF meetings offer remote attendance in addition to in-person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248483</TotalTime>
  <Words>723</Words>
  <Application>Microsoft Office PowerPoint</Application>
  <PresentationFormat>On-screen Show (4:3)</PresentationFormat>
  <Paragraphs>106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Document</vt:lpstr>
      <vt:lpstr>2025 March IETF SC Report</vt:lpstr>
      <vt:lpstr> Abstract </vt:lpstr>
      <vt:lpstr>Scope, Duties, Membership</vt:lpstr>
      <vt:lpstr>Deliverables and operations rules</vt:lpstr>
      <vt:lpstr> IEEE 802 IETF Standing Committee Report March 2025 IEEE 802 plenary  </vt:lpstr>
      <vt:lpstr> 2025-02-19 IAB/IESG/IEEE 802 coordination call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2025 March report to 802 LMSC</cp:keywords>
  <cp:lastModifiedBy>Stanley, Dorothy</cp:lastModifiedBy>
  <cp:revision>3785</cp:revision>
  <cp:lastPrinted>2017-11-04T17:30:55Z</cp:lastPrinted>
  <dcterms:created xsi:type="dcterms:W3CDTF">2002-03-10T15:43:16Z</dcterms:created>
  <dcterms:modified xsi:type="dcterms:W3CDTF">2025-02-28T17:45:57Z</dcterms:modified>
</cp:coreProperties>
</file>