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278" r:id="rId2"/>
    <p:sldId id="488" r:id="rId3"/>
    <p:sldId id="489" r:id="rId4"/>
    <p:sldId id="606" r:id="rId5"/>
    <p:sldId id="2004" r:id="rId6"/>
    <p:sldId id="290" r:id="rId7"/>
    <p:sldId id="1997" r:id="rId8"/>
    <p:sldId id="2017" r:id="rId9"/>
    <p:sldId id="2018" r:id="rId10"/>
    <p:sldId id="1987" r:id="rId11"/>
    <p:sldId id="2001" r:id="rId12"/>
    <p:sldId id="2019" r:id="rId13"/>
    <p:sldId id="2020" r:id="rId14"/>
    <p:sldId id="2023" r:id="rId15"/>
    <p:sldId id="2021" r:id="rId16"/>
    <p:sldId id="2022" r:id="rId17"/>
    <p:sldId id="422" r:id="rId18"/>
    <p:sldId id="579" r:id="rId19"/>
    <p:sldId id="580" r:id="rId20"/>
    <p:sldId id="2024" r:id="rId21"/>
    <p:sldId id="2025" r:id="rId22"/>
    <p:sldId id="2015" r:id="rId23"/>
    <p:sldId id="1991" r:id="rId24"/>
    <p:sldId id="1992" r:id="rId25"/>
    <p:sldId id="2026" r:id="rId26"/>
    <p:sldId id="2007" r:id="rId27"/>
    <p:sldId id="2030" r:id="rId28"/>
    <p:sldId id="2014" r:id="rId29"/>
    <p:sldId id="2031" r:id="rId30"/>
    <p:sldId id="1993" r:id="rId31"/>
    <p:sldId id="377" r:id="rId32"/>
    <p:sldId id="2016" r:id="rId33"/>
    <p:sldId id="1999" r:id="rId34"/>
    <p:sldId id="2002" r:id="rId35"/>
    <p:sldId id="2013" r:id="rId36"/>
    <p:sldId id="2006" r:id="rId37"/>
    <p:sldId id="2027" r:id="rId3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2004"/>
            <p14:sldId id="290"/>
            <p14:sldId id="1997"/>
            <p14:sldId id="2017"/>
            <p14:sldId id="2018"/>
            <p14:sldId id="1987"/>
            <p14:sldId id="2001"/>
            <p14:sldId id="2019"/>
            <p14:sldId id="2020"/>
            <p14:sldId id="2023"/>
            <p14:sldId id="2021"/>
            <p14:sldId id="2022"/>
          </p14:sldIdLst>
        </p14:section>
        <p14:section name="Future Venue Adhocs" id="{AFBED5D7-F413-4D94-A24A-B339DF6B7506}">
          <p14:sldIdLst>
            <p14:sldId id="422"/>
            <p14:sldId id="579"/>
            <p14:sldId id="580"/>
            <p14:sldId id="2024"/>
            <p14:sldId id="2025"/>
          </p14:sldIdLst>
        </p14:section>
        <p14:section name="Friday Closing LMSC Meeting" id="{43319FEA-8DE9-4C83-AB5E-EF738D9EA210}">
          <p14:sldIdLst>
            <p14:sldId id="2015"/>
            <p14:sldId id="1991"/>
            <p14:sldId id="1992"/>
            <p14:sldId id="2026"/>
          </p14:sldIdLst>
        </p14:section>
        <p14:section name="Chairs Guideline Motion" id="{A11BD5E3-ED7A-4AD6-B048-AD58E3F3E628}">
          <p14:sldIdLst>
            <p14:sldId id="2007"/>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06"/>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A425DF-2E28-4E17-86FE-90E7283216B5}" v="51" dt="2025-03-09T16:29:13.6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77628" autoAdjust="0"/>
  </p:normalViewPr>
  <p:slideViewPr>
    <p:cSldViewPr>
      <p:cViewPr varScale="1">
        <p:scale>
          <a:sx n="77" d="100"/>
          <a:sy n="77" d="100"/>
        </p:scale>
        <p:origin x="1224" y="8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3A425DF-2E28-4E17-86FE-90E7283216B5}"/>
    <pc:docChg chg="undo custSel addSld delSld modSld sldOrd modMainMaster delSection modSection">
      <pc:chgData name="Jon Rosdahl" userId="2820f357-2dd4-4127-8713-e0bfde0fd756" providerId="ADAL" clId="{83A425DF-2E28-4E17-86FE-90E7283216B5}" dt="2025-03-09T16:29:13.625" v="2652" actId="14100"/>
      <pc:docMkLst>
        <pc:docMk/>
      </pc:docMkLst>
      <pc:sldChg chg="modSp mod">
        <pc:chgData name="Jon Rosdahl" userId="2820f357-2dd4-4127-8713-e0bfde0fd756" providerId="ADAL" clId="{83A425DF-2E28-4E17-86FE-90E7283216B5}" dt="2025-03-08T20:40:40.065" v="26" actId="20577"/>
        <pc:sldMkLst>
          <pc:docMk/>
          <pc:sldMk cId="0" sldId="278"/>
        </pc:sldMkLst>
        <pc:spChg chg="mod">
          <ac:chgData name="Jon Rosdahl" userId="2820f357-2dd4-4127-8713-e0bfde0fd756" providerId="ADAL" clId="{83A425DF-2E28-4E17-86FE-90E7283216B5}" dt="2025-03-08T20:40:40.065" v="26" actId="20577"/>
          <ac:spMkLst>
            <pc:docMk/>
            <pc:sldMk cId="0" sldId="278"/>
            <ac:spMk id="111620" creationId="{13920269-E2C7-FAD1-29AE-5FAF7F00091F}"/>
          </ac:spMkLst>
        </pc:spChg>
      </pc:sldChg>
      <pc:sldChg chg="modSp mod">
        <pc:chgData name="Jon Rosdahl" userId="2820f357-2dd4-4127-8713-e0bfde0fd756" providerId="ADAL" clId="{83A425DF-2E28-4E17-86FE-90E7283216B5}" dt="2025-03-09T03:12:15.642" v="2359" actId="6549"/>
        <pc:sldMkLst>
          <pc:docMk/>
          <pc:sldMk cId="2761304245" sldId="377"/>
        </pc:sldMkLst>
        <pc:spChg chg="mod">
          <ac:chgData name="Jon Rosdahl" userId="2820f357-2dd4-4127-8713-e0bfde0fd756" providerId="ADAL" clId="{83A425DF-2E28-4E17-86FE-90E7283216B5}" dt="2025-03-09T03:10:34.405" v="2344" actId="20577"/>
          <ac:spMkLst>
            <pc:docMk/>
            <pc:sldMk cId="2761304245" sldId="377"/>
            <ac:spMk id="2" creationId="{591236A4-908E-4FA0-BD93-01C0DC1C8239}"/>
          </ac:spMkLst>
        </pc:spChg>
        <pc:spChg chg="mod">
          <ac:chgData name="Jon Rosdahl" userId="2820f357-2dd4-4127-8713-e0bfde0fd756" providerId="ADAL" clId="{83A425DF-2E28-4E17-86FE-90E7283216B5}" dt="2025-03-09T03:12:15.642" v="2359" actId="6549"/>
          <ac:spMkLst>
            <pc:docMk/>
            <pc:sldMk cId="2761304245" sldId="377"/>
            <ac:spMk id="3" creationId="{2915EE7F-D148-4722-88EB-C5D46D3CB511}"/>
          </ac:spMkLst>
        </pc:spChg>
      </pc:sldChg>
      <pc:sldChg chg="modSp add del mod">
        <pc:chgData name="Jon Rosdahl" userId="2820f357-2dd4-4127-8713-e0bfde0fd756" providerId="ADAL" clId="{83A425DF-2E28-4E17-86FE-90E7283216B5}" dt="2025-03-09T03:04:12.444" v="2269" actId="47"/>
        <pc:sldMkLst>
          <pc:docMk/>
          <pc:sldMk cId="813526153" sldId="513"/>
        </pc:sldMkLst>
        <pc:spChg chg="mod">
          <ac:chgData name="Jon Rosdahl" userId="2820f357-2dd4-4127-8713-e0bfde0fd756" providerId="ADAL" clId="{83A425DF-2E28-4E17-86FE-90E7283216B5}" dt="2025-03-09T03:03:54.563" v="2266" actId="6549"/>
          <ac:spMkLst>
            <pc:docMk/>
            <pc:sldMk cId="813526153" sldId="513"/>
            <ac:spMk id="10" creationId="{672EC3BA-EA3E-E8B2-9CF0-B5E4A684CF60}"/>
          </ac:spMkLst>
        </pc:spChg>
      </pc:sldChg>
      <pc:sldChg chg="modSp del mod">
        <pc:chgData name="Jon Rosdahl" userId="2820f357-2dd4-4127-8713-e0bfde0fd756" providerId="ADAL" clId="{83A425DF-2E28-4E17-86FE-90E7283216B5}" dt="2025-03-09T02:47:43.172" v="1136" actId="47"/>
        <pc:sldMkLst>
          <pc:docMk/>
          <pc:sldMk cId="2093339686" sldId="550"/>
        </pc:sldMkLst>
        <pc:spChg chg="mod">
          <ac:chgData name="Jon Rosdahl" userId="2820f357-2dd4-4127-8713-e0bfde0fd756" providerId="ADAL" clId="{83A425DF-2E28-4E17-86FE-90E7283216B5}" dt="2025-03-09T02:47:16.488" v="1134" actId="21"/>
          <ac:spMkLst>
            <pc:docMk/>
            <pc:sldMk cId="2093339686" sldId="550"/>
            <ac:spMk id="3" creationId="{489EC464-F42C-E35B-F33B-4BD828E458DF}"/>
          </ac:spMkLst>
        </pc:spChg>
      </pc:sldChg>
      <pc:sldChg chg="modSp mod">
        <pc:chgData name="Jon Rosdahl" userId="2820f357-2dd4-4127-8713-e0bfde0fd756" providerId="ADAL" clId="{83A425DF-2E28-4E17-86FE-90E7283216B5}" dt="2025-03-09T02:58:42.486" v="2158" actId="20577"/>
        <pc:sldMkLst>
          <pc:docMk/>
          <pc:sldMk cId="3373978571" sldId="579"/>
        </pc:sldMkLst>
        <pc:spChg chg="mod">
          <ac:chgData name="Jon Rosdahl" userId="2820f357-2dd4-4127-8713-e0bfde0fd756" providerId="ADAL" clId="{83A425DF-2E28-4E17-86FE-90E7283216B5}" dt="2025-03-09T02:58:42.486" v="2158" actId="20577"/>
          <ac:spMkLst>
            <pc:docMk/>
            <pc:sldMk cId="3373978571" sldId="579"/>
            <ac:spMk id="2" creationId="{00000000-0000-0000-0000-000000000000}"/>
          </ac:spMkLst>
        </pc:spChg>
        <pc:spChg chg="mod">
          <ac:chgData name="Jon Rosdahl" userId="2820f357-2dd4-4127-8713-e0bfde0fd756" providerId="ADAL" clId="{83A425DF-2E28-4E17-86FE-90E7283216B5}" dt="2025-03-09T02:58:01.577" v="2116" actId="13926"/>
          <ac:spMkLst>
            <pc:docMk/>
            <pc:sldMk cId="3373978571" sldId="579"/>
            <ac:spMk id="3" creationId="{00000000-0000-0000-0000-000000000000}"/>
          </ac:spMkLst>
        </pc:spChg>
      </pc:sldChg>
      <pc:sldChg chg="modSp mod">
        <pc:chgData name="Jon Rosdahl" userId="2820f357-2dd4-4127-8713-e0bfde0fd756" providerId="ADAL" clId="{83A425DF-2E28-4E17-86FE-90E7283216B5}" dt="2025-03-09T02:59:02.190" v="2177" actId="20577"/>
        <pc:sldMkLst>
          <pc:docMk/>
          <pc:sldMk cId="1303961553" sldId="580"/>
        </pc:sldMkLst>
        <pc:spChg chg="mod">
          <ac:chgData name="Jon Rosdahl" userId="2820f357-2dd4-4127-8713-e0bfde0fd756" providerId="ADAL" clId="{83A425DF-2E28-4E17-86FE-90E7283216B5}" dt="2025-03-09T02:59:02.190" v="2177" actId="20577"/>
          <ac:spMkLst>
            <pc:docMk/>
            <pc:sldMk cId="1303961553" sldId="580"/>
            <ac:spMk id="2" creationId="{00000000-0000-0000-0000-000000000000}"/>
          </ac:spMkLst>
        </pc:spChg>
      </pc:sldChg>
      <pc:sldChg chg="modSp mod">
        <pc:chgData name="Jon Rosdahl" userId="2820f357-2dd4-4127-8713-e0bfde0fd756" providerId="ADAL" clId="{83A425DF-2E28-4E17-86FE-90E7283216B5}" dt="2025-03-09T02:56:49.561" v="2104" actId="20577"/>
        <pc:sldMkLst>
          <pc:docMk/>
          <pc:sldMk cId="4147266254" sldId="606"/>
        </pc:sldMkLst>
        <pc:spChg chg="mod">
          <ac:chgData name="Jon Rosdahl" userId="2820f357-2dd4-4127-8713-e0bfde0fd756" providerId="ADAL" clId="{83A425DF-2E28-4E17-86FE-90E7283216B5}" dt="2025-03-09T02:56:49.561" v="2104" actId="20577"/>
          <ac:spMkLst>
            <pc:docMk/>
            <pc:sldMk cId="4147266254" sldId="606"/>
            <ac:spMk id="3" creationId="{79B66A02-BFC4-28B8-40C4-26FF2742C963}"/>
          </ac:spMkLst>
        </pc:spChg>
      </pc:sldChg>
      <pc:sldChg chg="add ord">
        <pc:chgData name="Jon Rosdahl" userId="2820f357-2dd4-4127-8713-e0bfde0fd756" providerId="ADAL" clId="{83A425DF-2E28-4E17-86FE-90E7283216B5}" dt="2025-03-09T02:54:52.310" v="1918"/>
        <pc:sldMkLst>
          <pc:docMk/>
          <pc:sldMk cId="338080187" sldId="1987"/>
        </pc:sldMkLst>
      </pc:sldChg>
      <pc:sldChg chg="modSp mod">
        <pc:chgData name="Jon Rosdahl" userId="2820f357-2dd4-4127-8713-e0bfde0fd756" providerId="ADAL" clId="{83A425DF-2E28-4E17-86FE-90E7283216B5}" dt="2025-03-09T03:02:41.729" v="2219" actId="6549"/>
        <pc:sldMkLst>
          <pc:docMk/>
          <pc:sldMk cId="988748528" sldId="1991"/>
        </pc:sldMkLst>
        <pc:spChg chg="mod">
          <ac:chgData name="Jon Rosdahl" userId="2820f357-2dd4-4127-8713-e0bfde0fd756" providerId="ADAL" clId="{83A425DF-2E28-4E17-86FE-90E7283216B5}" dt="2025-03-09T03:02:41.729" v="2219" actId="6549"/>
          <ac:spMkLst>
            <pc:docMk/>
            <pc:sldMk cId="988748528" sldId="1991"/>
            <ac:spMk id="4" creationId="{2574052F-AC15-5EAE-AD1D-921F05235D40}"/>
          </ac:spMkLst>
        </pc:spChg>
      </pc:sldChg>
      <pc:sldChg chg="modSp mod modNotesTx">
        <pc:chgData name="Jon Rosdahl" userId="2820f357-2dd4-4127-8713-e0bfde0fd756" providerId="ADAL" clId="{83A425DF-2E28-4E17-86FE-90E7283216B5}" dt="2025-03-09T03:03:32.959" v="2262" actId="6549"/>
        <pc:sldMkLst>
          <pc:docMk/>
          <pc:sldMk cId="1433606321" sldId="1992"/>
        </pc:sldMkLst>
        <pc:spChg chg="mod">
          <ac:chgData name="Jon Rosdahl" userId="2820f357-2dd4-4127-8713-e0bfde0fd756" providerId="ADAL" clId="{83A425DF-2E28-4E17-86FE-90E7283216B5}" dt="2025-03-09T03:03:27.263" v="2261" actId="6549"/>
          <ac:spMkLst>
            <pc:docMk/>
            <pc:sldMk cId="1433606321" sldId="1992"/>
            <ac:spMk id="3" creationId="{A34899DF-D1C3-AE78-5A88-55A92A05B05B}"/>
          </ac:spMkLst>
        </pc:spChg>
      </pc:sldChg>
      <pc:sldChg chg="modSp mod">
        <pc:chgData name="Jon Rosdahl" userId="2820f357-2dd4-4127-8713-e0bfde0fd756" providerId="ADAL" clId="{83A425DF-2E28-4E17-86FE-90E7283216B5}" dt="2025-03-09T03:10:17.266" v="2340" actId="20577"/>
        <pc:sldMkLst>
          <pc:docMk/>
          <pc:sldMk cId="0" sldId="1993"/>
        </pc:sldMkLst>
        <pc:spChg chg="mod">
          <ac:chgData name="Jon Rosdahl" userId="2820f357-2dd4-4127-8713-e0bfde0fd756" providerId="ADAL" clId="{83A425DF-2E28-4E17-86FE-90E7283216B5}" dt="2025-03-09T03:10:17.266" v="2340" actId="20577"/>
          <ac:spMkLst>
            <pc:docMk/>
            <pc:sldMk cId="0" sldId="1993"/>
            <ac:spMk id="2" creationId="{82277739-66B6-40EB-9580-9458386E0E7F}"/>
          </ac:spMkLst>
        </pc:spChg>
      </pc:sldChg>
      <pc:sldChg chg="addSp delSp modSp mod ord modClrScheme chgLayout">
        <pc:chgData name="Jon Rosdahl" userId="2820f357-2dd4-4127-8713-e0bfde0fd756" providerId="ADAL" clId="{83A425DF-2E28-4E17-86FE-90E7283216B5}" dt="2025-03-09T02:55:25.452" v="1922"/>
        <pc:sldMkLst>
          <pc:docMk/>
          <pc:sldMk cId="2294323399" sldId="1997"/>
        </pc:sldMkLst>
        <pc:spChg chg="mod">
          <ac:chgData name="Jon Rosdahl" userId="2820f357-2dd4-4127-8713-e0bfde0fd756" providerId="ADAL" clId="{83A425DF-2E28-4E17-86FE-90E7283216B5}" dt="2025-03-09T02:45:45.724" v="1131" actId="20577"/>
          <ac:spMkLst>
            <pc:docMk/>
            <pc:sldMk cId="2294323399" sldId="1997"/>
            <ac:spMk id="2" creationId="{1858F31B-E4CA-3BBD-0907-E98E8B6B7CAB}"/>
          </ac:spMkLst>
        </pc:spChg>
        <pc:spChg chg="mod">
          <ac:chgData name="Jon Rosdahl" userId="2820f357-2dd4-4127-8713-e0bfde0fd756" providerId="ADAL" clId="{83A425DF-2E28-4E17-86FE-90E7283216B5}" dt="2025-03-09T02:45:14.630" v="1117" actId="20577"/>
          <ac:spMkLst>
            <pc:docMk/>
            <pc:sldMk cId="2294323399" sldId="1997"/>
            <ac:spMk id="3" creationId="{FAF850E7-70D2-B978-1495-BEEB40D33460}"/>
          </ac:spMkLst>
        </pc:spChg>
        <pc:graphicFrameChg chg="del modGraphic">
          <ac:chgData name="Jon Rosdahl" userId="2820f357-2dd4-4127-8713-e0bfde0fd756" providerId="ADAL" clId="{83A425DF-2E28-4E17-86FE-90E7283216B5}" dt="2025-03-09T02:39:09.938" v="1009" actId="478"/>
          <ac:graphicFrameMkLst>
            <pc:docMk/>
            <pc:sldMk cId="2294323399" sldId="1997"/>
            <ac:graphicFrameMk id="4" creationId="{7207742C-5C82-A64F-4D3F-825984E19116}"/>
          </ac:graphicFrameMkLst>
        </pc:graphicFrameChg>
        <pc:picChg chg="add mod">
          <ac:chgData name="Jon Rosdahl" userId="2820f357-2dd4-4127-8713-e0bfde0fd756" providerId="ADAL" clId="{83A425DF-2E28-4E17-86FE-90E7283216B5}" dt="2025-03-09T02:39:28.773" v="1014" actId="14100"/>
          <ac:picMkLst>
            <pc:docMk/>
            <pc:sldMk cId="2294323399" sldId="1997"/>
            <ac:picMk id="6" creationId="{04974F8A-ED02-C261-0BAD-5E944FF27343}"/>
          </ac:picMkLst>
        </pc:picChg>
      </pc:sldChg>
      <pc:sldChg chg="del">
        <pc:chgData name="Jon Rosdahl" userId="2820f357-2dd4-4127-8713-e0bfde0fd756" providerId="ADAL" clId="{83A425DF-2E28-4E17-86FE-90E7283216B5}" dt="2025-03-09T03:12:59.105" v="2362" actId="47"/>
        <pc:sldMkLst>
          <pc:docMk/>
          <pc:sldMk cId="3898287919" sldId="1998"/>
        </pc:sldMkLst>
      </pc:sldChg>
      <pc:sldChg chg="del">
        <pc:chgData name="Jon Rosdahl" userId="2820f357-2dd4-4127-8713-e0bfde0fd756" providerId="ADAL" clId="{83A425DF-2E28-4E17-86FE-90E7283216B5}" dt="2025-03-09T03:15:29.397" v="2363" actId="47"/>
        <pc:sldMkLst>
          <pc:docMk/>
          <pc:sldMk cId="1462331194" sldId="1999"/>
        </pc:sldMkLst>
      </pc:sldChg>
      <pc:sldChg chg="modSp mod">
        <pc:chgData name="Jon Rosdahl" userId="2820f357-2dd4-4127-8713-e0bfde0fd756" providerId="ADAL" clId="{83A425DF-2E28-4E17-86FE-90E7283216B5}" dt="2025-03-09T03:00:38.908" v="2191" actId="20577"/>
        <pc:sldMkLst>
          <pc:docMk/>
          <pc:sldMk cId="1157979764" sldId="2001"/>
        </pc:sldMkLst>
        <pc:spChg chg="mod">
          <ac:chgData name="Jon Rosdahl" userId="2820f357-2dd4-4127-8713-e0bfde0fd756" providerId="ADAL" clId="{83A425DF-2E28-4E17-86FE-90E7283216B5}" dt="2025-03-09T02:56:03.342" v="1973" actId="20577"/>
          <ac:spMkLst>
            <pc:docMk/>
            <pc:sldMk cId="1157979764" sldId="2001"/>
            <ac:spMk id="2" creationId="{B4315B5E-7DDC-2B80-E241-4A5A5911A5D1}"/>
          </ac:spMkLst>
        </pc:spChg>
        <pc:spChg chg="mod">
          <ac:chgData name="Jon Rosdahl" userId="2820f357-2dd4-4127-8713-e0bfde0fd756" providerId="ADAL" clId="{83A425DF-2E28-4E17-86FE-90E7283216B5}" dt="2025-03-09T03:00:38.908" v="2191" actId="20577"/>
          <ac:spMkLst>
            <pc:docMk/>
            <pc:sldMk cId="1157979764" sldId="2001"/>
            <ac:spMk id="3" creationId="{A0CD2558-F8EE-AB9E-7DCF-87E3D413051F}"/>
          </ac:spMkLst>
        </pc:spChg>
      </pc:sldChg>
      <pc:sldChg chg="del">
        <pc:chgData name="Jon Rosdahl" userId="2820f357-2dd4-4127-8713-e0bfde0fd756" providerId="ADAL" clId="{83A425DF-2E28-4E17-86FE-90E7283216B5}" dt="2025-03-09T03:12:41.884" v="2361" actId="47"/>
        <pc:sldMkLst>
          <pc:docMk/>
          <pc:sldMk cId="995652619" sldId="2002"/>
        </pc:sldMkLst>
      </pc:sldChg>
      <pc:sldChg chg="del">
        <pc:chgData name="Jon Rosdahl" userId="2820f357-2dd4-4127-8713-e0bfde0fd756" providerId="ADAL" clId="{83A425DF-2E28-4E17-86FE-90E7283216B5}" dt="2025-03-09T03:12:33.826" v="2360" actId="47"/>
        <pc:sldMkLst>
          <pc:docMk/>
          <pc:sldMk cId="2484377539" sldId="2003"/>
        </pc:sldMkLst>
      </pc:sldChg>
      <pc:sldChg chg="modSp mod">
        <pc:chgData name="Jon Rosdahl" userId="2820f357-2dd4-4127-8713-e0bfde0fd756" providerId="ADAL" clId="{83A425DF-2E28-4E17-86FE-90E7283216B5}" dt="2025-03-08T21:24:30.053" v="153" actId="20577"/>
        <pc:sldMkLst>
          <pc:docMk/>
          <pc:sldMk cId="4074324379" sldId="2004"/>
        </pc:sldMkLst>
        <pc:spChg chg="mod">
          <ac:chgData name="Jon Rosdahl" userId="2820f357-2dd4-4127-8713-e0bfde0fd756" providerId="ADAL" clId="{83A425DF-2E28-4E17-86FE-90E7283216B5}" dt="2025-03-08T21:24:30.053" v="153" actId="20577"/>
          <ac:spMkLst>
            <pc:docMk/>
            <pc:sldMk cId="4074324379" sldId="2004"/>
            <ac:spMk id="3" creationId="{1A01C68D-5761-B6D6-F9B0-B58286FFD8B0}"/>
          </ac:spMkLst>
        </pc:spChg>
      </pc:sldChg>
      <pc:sldChg chg="modSp del mod modNotesTx">
        <pc:chgData name="Jon Rosdahl" userId="2820f357-2dd4-4127-8713-e0bfde0fd756" providerId="ADAL" clId="{83A425DF-2E28-4E17-86FE-90E7283216B5}" dt="2025-03-08T21:55:07.128" v="481" actId="47"/>
        <pc:sldMkLst>
          <pc:docMk/>
          <pc:sldMk cId="1550735057" sldId="2005"/>
        </pc:sldMkLst>
        <pc:spChg chg="mod">
          <ac:chgData name="Jon Rosdahl" userId="2820f357-2dd4-4127-8713-e0bfde0fd756" providerId="ADAL" clId="{83A425DF-2E28-4E17-86FE-90E7283216B5}" dt="2025-03-08T21:53:26.709" v="466" actId="12"/>
          <ac:spMkLst>
            <pc:docMk/>
            <pc:sldMk cId="1550735057" sldId="2005"/>
            <ac:spMk id="10" creationId="{672EC3BA-EA3E-E8B2-9CF0-B5E4A684CF60}"/>
          </ac:spMkLst>
        </pc:spChg>
      </pc:sldChg>
      <pc:sldChg chg="del">
        <pc:chgData name="Jon Rosdahl" userId="2820f357-2dd4-4127-8713-e0bfde0fd756" providerId="ADAL" clId="{83A425DF-2E28-4E17-86FE-90E7283216B5}" dt="2025-03-09T03:05:18.936" v="2272" actId="47"/>
        <pc:sldMkLst>
          <pc:docMk/>
          <pc:sldMk cId="1710317122" sldId="2006"/>
        </pc:sldMkLst>
      </pc:sldChg>
      <pc:sldChg chg="modSp mod">
        <pc:chgData name="Jon Rosdahl" userId="2820f357-2dd4-4127-8713-e0bfde0fd756" providerId="ADAL" clId="{83A425DF-2E28-4E17-86FE-90E7283216B5}" dt="2025-03-09T03:07:12.709" v="2294" actId="20577"/>
        <pc:sldMkLst>
          <pc:docMk/>
          <pc:sldMk cId="2295854632" sldId="2007"/>
        </pc:sldMkLst>
        <pc:spChg chg="mod">
          <ac:chgData name="Jon Rosdahl" userId="2820f357-2dd4-4127-8713-e0bfde0fd756" providerId="ADAL" clId="{83A425DF-2E28-4E17-86FE-90E7283216B5}" dt="2025-03-09T03:05:58.627" v="2278" actId="20577"/>
          <ac:spMkLst>
            <pc:docMk/>
            <pc:sldMk cId="2295854632" sldId="2007"/>
            <ac:spMk id="2" creationId="{B0C7CEB9-E29C-F0E3-3597-15C845383C35}"/>
          </ac:spMkLst>
        </pc:spChg>
        <pc:spChg chg="mod">
          <ac:chgData name="Jon Rosdahl" userId="2820f357-2dd4-4127-8713-e0bfde0fd756" providerId="ADAL" clId="{83A425DF-2E28-4E17-86FE-90E7283216B5}" dt="2025-03-09T03:07:12.709" v="2294" actId="20577"/>
          <ac:spMkLst>
            <pc:docMk/>
            <pc:sldMk cId="2295854632" sldId="2007"/>
            <ac:spMk id="3" creationId="{48703A76-81BA-77B2-1C20-58AF31A44BE3}"/>
          </ac:spMkLst>
        </pc:spChg>
      </pc:sldChg>
      <pc:sldChg chg="del">
        <pc:chgData name="Jon Rosdahl" userId="2820f357-2dd4-4127-8713-e0bfde0fd756" providerId="ADAL" clId="{83A425DF-2E28-4E17-86FE-90E7283216B5}" dt="2025-03-09T02:59:25.735" v="2178" actId="47"/>
        <pc:sldMkLst>
          <pc:docMk/>
          <pc:sldMk cId="3413514956" sldId="2008"/>
        </pc:sldMkLst>
      </pc:sldChg>
      <pc:sldChg chg="modSp del mod">
        <pc:chgData name="Jon Rosdahl" userId="2820f357-2dd4-4127-8713-e0bfde0fd756" providerId="ADAL" clId="{83A425DF-2E28-4E17-86FE-90E7283216B5}" dt="2025-03-09T03:01:46.110" v="2198" actId="47"/>
        <pc:sldMkLst>
          <pc:docMk/>
          <pc:sldMk cId="2164626323" sldId="2009"/>
        </pc:sldMkLst>
        <pc:spChg chg="mod">
          <ac:chgData name="Jon Rosdahl" userId="2820f357-2dd4-4127-8713-e0bfde0fd756" providerId="ADAL" clId="{83A425DF-2E28-4E17-86FE-90E7283216B5}" dt="2025-03-09T02:59:52.945" v="2181" actId="6549"/>
          <ac:spMkLst>
            <pc:docMk/>
            <pc:sldMk cId="2164626323" sldId="2009"/>
            <ac:spMk id="3" creationId="{A0CD2558-F8EE-AB9E-7DCF-87E3D413051F}"/>
          </ac:spMkLst>
        </pc:spChg>
      </pc:sldChg>
      <pc:sldChg chg="del">
        <pc:chgData name="Jon Rosdahl" userId="2820f357-2dd4-4127-8713-e0bfde0fd756" providerId="ADAL" clId="{83A425DF-2E28-4E17-86FE-90E7283216B5}" dt="2025-03-09T03:01:55.441" v="2200" actId="47"/>
        <pc:sldMkLst>
          <pc:docMk/>
          <pc:sldMk cId="3560507436" sldId="2010"/>
        </pc:sldMkLst>
      </pc:sldChg>
      <pc:sldChg chg="del">
        <pc:chgData name="Jon Rosdahl" userId="2820f357-2dd4-4127-8713-e0bfde0fd756" providerId="ADAL" clId="{83A425DF-2E28-4E17-86FE-90E7283216B5}" dt="2025-03-09T03:01:52.034" v="2199" actId="47"/>
        <pc:sldMkLst>
          <pc:docMk/>
          <pc:sldMk cId="4225130954" sldId="2011"/>
        </pc:sldMkLst>
      </pc:sldChg>
      <pc:sldChg chg="del">
        <pc:chgData name="Jon Rosdahl" userId="2820f357-2dd4-4127-8713-e0bfde0fd756" providerId="ADAL" clId="{83A425DF-2E28-4E17-86FE-90E7283216B5}" dt="2025-03-09T03:02:14.138" v="2202" actId="47"/>
        <pc:sldMkLst>
          <pc:docMk/>
          <pc:sldMk cId="3613502999" sldId="2012"/>
        </pc:sldMkLst>
      </pc:sldChg>
      <pc:sldChg chg="del">
        <pc:chgData name="Jon Rosdahl" userId="2820f357-2dd4-4127-8713-e0bfde0fd756" providerId="ADAL" clId="{83A425DF-2E28-4E17-86FE-90E7283216B5}" dt="2025-03-09T03:04:39.104" v="2271" actId="47"/>
        <pc:sldMkLst>
          <pc:docMk/>
          <pc:sldMk cId="3055973513" sldId="2013"/>
        </pc:sldMkLst>
      </pc:sldChg>
      <pc:sldChg chg="modNotesTx">
        <pc:chgData name="Jon Rosdahl" userId="2820f357-2dd4-4127-8713-e0bfde0fd756" providerId="ADAL" clId="{83A425DF-2E28-4E17-86FE-90E7283216B5}" dt="2025-03-09T16:27:35.919" v="2642" actId="20577"/>
        <pc:sldMkLst>
          <pc:docMk/>
          <pc:sldMk cId="3336702894" sldId="2014"/>
        </pc:sldMkLst>
      </pc:sldChg>
      <pc:sldChg chg="del">
        <pc:chgData name="Jon Rosdahl" userId="2820f357-2dd4-4127-8713-e0bfde0fd756" providerId="ADAL" clId="{83A425DF-2E28-4E17-86FE-90E7283216B5}" dt="2025-03-09T03:02:06.650" v="2201" actId="47"/>
        <pc:sldMkLst>
          <pc:docMk/>
          <pc:sldMk cId="4118748429" sldId="2016"/>
        </pc:sldMkLst>
      </pc:sldChg>
      <pc:sldChg chg="modSp mod modNotesTx">
        <pc:chgData name="Jon Rosdahl" userId="2820f357-2dd4-4127-8713-e0bfde0fd756" providerId="ADAL" clId="{83A425DF-2E28-4E17-86FE-90E7283216B5}" dt="2025-03-09T02:47:27.543" v="1135"/>
        <pc:sldMkLst>
          <pc:docMk/>
          <pc:sldMk cId="757999706" sldId="2017"/>
        </pc:sldMkLst>
        <pc:spChg chg="mod">
          <ac:chgData name="Jon Rosdahl" userId="2820f357-2dd4-4127-8713-e0bfde0fd756" providerId="ADAL" clId="{83A425DF-2E28-4E17-86FE-90E7283216B5}" dt="2025-03-08T21:55:01.976" v="480" actId="6549"/>
          <ac:spMkLst>
            <pc:docMk/>
            <pc:sldMk cId="757999706" sldId="2017"/>
            <ac:spMk id="8" creationId="{BABB8EDA-4C9B-BACF-CD7D-805D4554F0BE}"/>
          </ac:spMkLst>
        </pc:spChg>
      </pc:sldChg>
      <pc:sldChg chg="modSp new mod ord">
        <pc:chgData name="Jon Rosdahl" userId="2820f357-2dd4-4127-8713-e0bfde0fd756" providerId="ADAL" clId="{83A425DF-2E28-4E17-86FE-90E7283216B5}" dt="2025-03-09T02:54:44.661" v="1916" actId="20577"/>
        <pc:sldMkLst>
          <pc:docMk/>
          <pc:sldMk cId="1441489224" sldId="2018"/>
        </pc:sldMkLst>
        <pc:spChg chg="mod">
          <ac:chgData name="Jon Rosdahl" userId="2820f357-2dd4-4127-8713-e0bfde0fd756" providerId="ADAL" clId="{83A425DF-2E28-4E17-86FE-90E7283216B5}" dt="2025-03-08T22:01:04.993" v="591" actId="20577"/>
          <ac:spMkLst>
            <pc:docMk/>
            <pc:sldMk cId="1441489224" sldId="2018"/>
            <ac:spMk id="2" creationId="{117F0402-3B5D-3F80-CF7F-AF8A9997000D}"/>
          </ac:spMkLst>
        </pc:spChg>
        <pc:spChg chg="mod">
          <ac:chgData name="Jon Rosdahl" userId="2820f357-2dd4-4127-8713-e0bfde0fd756" providerId="ADAL" clId="{83A425DF-2E28-4E17-86FE-90E7283216B5}" dt="2025-03-09T02:54:44.661" v="1916" actId="20577"/>
          <ac:spMkLst>
            <pc:docMk/>
            <pc:sldMk cId="1441489224" sldId="2018"/>
            <ac:spMk id="3" creationId="{7974A74E-1747-7C8C-B1B5-C752A4712C7F}"/>
          </ac:spMkLst>
        </pc:spChg>
      </pc:sldChg>
      <pc:sldChg chg="modSp new mod ord">
        <pc:chgData name="Jon Rosdahl" userId="2820f357-2dd4-4127-8713-e0bfde0fd756" providerId="ADAL" clId="{83A425DF-2E28-4E17-86FE-90E7283216B5}" dt="2025-03-09T02:49:21.452" v="1359"/>
        <pc:sldMkLst>
          <pc:docMk/>
          <pc:sldMk cId="1331256763" sldId="2019"/>
        </pc:sldMkLst>
        <pc:spChg chg="mod">
          <ac:chgData name="Jon Rosdahl" userId="2820f357-2dd4-4127-8713-e0bfde0fd756" providerId="ADAL" clId="{83A425DF-2E28-4E17-86FE-90E7283216B5}" dt="2025-03-08T22:31:44.291" v="666" actId="33524"/>
          <ac:spMkLst>
            <pc:docMk/>
            <pc:sldMk cId="1331256763" sldId="2019"/>
            <ac:spMk id="2" creationId="{FA5028B8-9774-13DA-D027-609A161A661A}"/>
          </ac:spMkLst>
        </pc:spChg>
        <pc:spChg chg="mod">
          <ac:chgData name="Jon Rosdahl" userId="2820f357-2dd4-4127-8713-e0bfde0fd756" providerId="ADAL" clId="{83A425DF-2E28-4E17-86FE-90E7283216B5}" dt="2025-03-08T22:33:55.050" v="679" actId="13926"/>
          <ac:spMkLst>
            <pc:docMk/>
            <pc:sldMk cId="1331256763" sldId="2019"/>
            <ac:spMk id="3" creationId="{6B5FF0A1-6B19-0C2F-9636-5305020E7CB0}"/>
          </ac:spMkLst>
        </pc:spChg>
      </pc:sldChg>
      <pc:sldChg chg="modSp new mod ord">
        <pc:chgData name="Jon Rosdahl" userId="2820f357-2dd4-4127-8713-e0bfde0fd756" providerId="ADAL" clId="{83A425DF-2E28-4E17-86FE-90E7283216B5}" dt="2025-03-09T02:51:51.840" v="1619" actId="20577"/>
        <pc:sldMkLst>
          <pc:docMk/>
          <pc:sldMk cId="848143310" sldId="2020"/>
        </pc:sldMkLst>
        <pc:spChg chg="mod">
          <ac:chgData name="Jon Rosdahl" userId="2820f357-2dd4-4127-8713-e0bfde0fd756" providerId="ADAL" clId="{83A425DF-2E28-4E17-86FE-90E7283216B5}" dt="2025-03-08T22:37:06.345" v="708" actId="255"/>
          <ac:spMkLst>
            <pc:docMk/>
            <pc:sldMk cId="848143310" sldId="2020"/>
            <ac:spMk id="2" creationId="{53602801-50EC-C793-050F-84A8127CF5F0}"/>
          </ac:spMkLst>
        </pc:spChg>
        <pc:spChg chg="mod">
          <ac:chgData name="Jon Rosdahl" userId="2820f357-2dd4-4127-8713-e0bfde0fd756" providerId="ADAL" clId="{83A425DF-2E28-4E17-86FE-90E7283216B5}" dt="2025-03-09T02:51:51.840" v="1619" actId="20577"/>
          <ac:spMkLst>
            <pc:docMk/>
            <pc:sldMk cId="848143310" sldId="2020"/>
            <ac:spMk id="3" creationId="{29583209-DF55-B29B-1140-D81783134739}"/>
          </ac:spMkLst>
        </pc:spChg>
      </pc:sldChg>
      <pc:sldChg chg="addSp modSp new mod">
        <pc:chgData name="Jon Rosdahl" userId="2820f357-2dd4-4127-8713-e0bfde0fd756" providerId="ADAL" clId="{83A425DF-2E28-4E17-86FE-90E7283216B5}" dt="2025-03-09T02:31:12.431" v="1001" actId="255"/>
        <pc:sldMkLst>
          <pc:docMk/>
          <pc:sldMk cId="3343692389" sldId="2021"/>
        </pc:sldMkLst>
        <pc:spChg chg="mod">
          <ac:chgData name="Jon Rosdahl" userId="2820f357-2dd4-4127-8713-e0bfde0fd756" providerId="ADAL" clId="{83A425DF-2E28-4E17-86FE-90E7283216B5}" dt="2025-03-09T02:31:12.431" v="1001" actId="255"/>
          <ac:spMkLst>
            <pc:docMk/>
            <pc:sldMk cId="3343692389" sldId="2021"/>
            <ac:spMk id="2" creationId="{2C8A0BFC-FFDD-034D-F68B-E6E571F7BEB9}"/>
          </ac:spMkLst>
        </pc:spChg>
        <pc:spChg chg="mod">
          <ac:chgData name="Jon Rosdahl" userId="2820f357-2dd4-4127-8713-e0bfde0fd756" providerId="ADAL" clId="{83A425DF-2E28-4E17-86FE-90E7283216B5}" dt="2025-03-08T23:02:10.143" v="924" actId="20577"/>
          <ac:spMkLst>
            <pc:docMk/>
            <pc:sldMk cId="3343692389" sldId="2021"/>
            <ac:spMk id="3" creationId="{BC8BD841-E99B-9864-936C-4E7642D17F9B}"/>
          </ac:spMkLst>
        </pc:spChg>
        <pc:picChg chg="add mod">
          <ac:chgData name="Jon Rosdahl" userId="2820f357-2dd4-4127-8713-e0bfde0fd756" providerId="ADAL" clId="{83A425DF-2E28-4E17-86FE-90E7283216B5}" dt="2025-03-08T23:01:48.990" v="847" actId="14100"/>
          <ac:picMkLst>
            <pc:docMk/>
            <pc:sldMk cId="3343692389" sldId="2021"/>
            <ac:picMk id="5" creationId="{DBC13381-130B-B7DC-B111-C70C9FB082FA}"/>
          </ac:picMkLst>
        </pc:picChg>
      </pc:sldChg>
      <pc:sldChg chg="addSp delSp modSp new mod modClrScheme chgLayout">
        <pc:chgData name="Jon Rosdahl" userId="2820f357-2dd4-4127-8713-e0bfde0fd756" providerId="ADAL" clId="{83A425DF-2E28-4E17-86FE-90E7283216B5}" dt="2025-03-09T02:31:34.116" v="1007" actId="404"/>
        <pc:sldMkLst>
          <pc:docMk/>
          <pc:sldMk cId="661002922" sldId="2022"/>
        </pc:sldMkLst>
        <pc:spChg chg="del">
          <ac:chgData name="Jon Rosdahl" userId="2820f357-2dd4-4127-8713-e0bfde0fd756" providerId="ADAL" clId="{83A425DF-2E28-4E17-86FE-90E7283216B5}" dt="2025-03-08T23:10:31.435" v="966" actId="478"/>
          <ac:spMkLst>
            <pc:docMk/>
            <pc:sldMk cId="661002922" sldId="2022"/>
            <ac:spMk id="2" creationId="{A33BD73A-211B-7987-A0C1-22E1B0A02E67}"/>
          </ac:spMkLst>
        </pc:spChg>
        <pc:spChg chg="mod ord">
          <ac:chgData name="Jon Rosdahl" userId="2820f357-2dd4-4127-8713-e0bfde0fd756" providerId="ADAL" clId="{83A425DF-2E28-4E17-86FE-90E7283216B5}" dt="2025-03-09T02:29:23.654" v="983" actId="700"/>
          <ac:spMkLst>
            <pc:docMk/>
            <pc:sldMk cId="661002922" sldId="2022"/>
            <ac:spMk id="3" creationId="{B0DAEC39-BF46-9893-2D6F-32222D649C67}"/>
          </ac:spMkLst>
        </pc:spChg>
        <pc:spChg chg="add mod ord">
          <ac:chgData name="Jon Rosdahl" userId="2820f357-2dd4-4127-8713-e0bfde0fd756" providerId="ADAL" clId="{83A425DF-2E28-4E17-86FE-90E7283216B5}" dt="2025-03-09T02:31:34.116" v="1007" actId="404"/>
          <ac:spMkLst>
            <pc:docMk/>
            <pc:sldMk cId="661002922" sldId="2022"/>
            <ac:spMk id="4" creationId="{990EFC08-7B92-C25C-8FBC-E9CE4D973E45}"/>
          </ac:spMkLst>
        </pc:spChg>
      </pc:sldChg>
      <pc:sldChg chg="modSp new mod">
        <pc:chgData name="Jon Rosdahl" userId="2820f357-2dd4-4127-8713-e0bfde0fd756" providerId="ADAL" clId="{83A425DF-2E28-4E17-86FE-90E7283216B5}" dt="2025-03-09T02:53:50.604" v="1855" actId="33524"/>
        <pc:sldMkLst>
          <pc:docMk/>
          <pc:sldMk cId="786157314" sldId="2023"/>
        </pc:sldMkLst>
        <pc:spChg chg="mod">
          <ac:chgData name="Jon Rosdahl" userId="2820f357-2dd4-4127-8713-e0bfde0fd756" providerId="ADAL" clId="{83A425DF-2E28-4E17-86FE-90E7283216B5}" dt="2025-03-09T02:48:13.230" v="1158" actId="20577"/>
          <ac:spMkLst>
            <pc:docMk/>
            <pc:sldMk cId="786157314" sldId="2023"/>
            <ac:spMk id="2" creationId="{70C3506B-2D2E-EDEE-2F47-683BE3EED1E0}"/>
          </ac:spMkLst>
        </pc:spChg>
        <pc:spChg chg="mod">
          <ac:chgData name="Jon Rosdahl" userId="2820f357-2dd4-4127-8713-e0bfde0fd756" providerId="ADAL" clId="{83A425DF-2E28-4E17-86FE-90E7283216B5}" dt="2025-03-09T02:53:50.604" v="1855" actId="33524"/>
          <ac:spMkLst>
            <pc:docMk/>
            <pc:sldMk cId="786157314" sldId="2023"/>
            <ac:spMk id="3" creationId="{62BD3C48-8D10-FDDF-8EF6-944C59E32F5C}"/>
          </ac:spMkLst>
        </pc:spChg>
      </pc:sldChg>
      <pc:sldChg chg="new del">
        <pc:chgData name="Jon Rosdahl" userId="2820f357-2dd4-4127-8713-e0bfde0fd756" providerId="ADAL" clId="{83A425DF-2E28-4E17-86FE-90E7283216B5}" dt="2025-03-09T02:57:10.080" v="2105" actId="2696"/>
        <pc:sldMkLst>
          <pc:docMk/>
          <pc:sldMk cId="2389860140" sldId="2024"/>
        </pc:sldMkLst>
      </pc:sldChg>
      <pc:sldChg chg="addSp delSp mod ord">
        <pc:chgData name="Jon Rosdahl" userId="2820f357-2dd4-4127-8713-e0bfde0fd756" providerId="ADAL" clId="{83A425DF-2E28-4E17-86FE-90E7283216B5}" dt="2025-03-09T03:01:02.656" v="2193" actId="22"/>
        <pc:sldMkLst>
          <pc:docMk/>
          <pc:sldMk cId="3185928645" sldId="2024"/>
        </pc:sldMkLst>
        <pc:spChg chg="add del">
          <ac:chgData name="Jon Rosdahl" userId="2820f357-2dd4-4127-8713-e0bfde0fd756" providerId="ADAL" clId="{83A425DF-2E28-4E17-86FE-90E7283216B5}" dt="2025-03-09T03:01:02.656" v="2193" actId="22"/>
          <ac:spMkLst>
            <pc:docMk/>
            <pc:sldMk cId="3185928645" sldId="2024"/>
            <ac:spMk id="4" creationId="{1AF47593-A79E-9515-CCC6-F5B649232796}"/>
          </ac:spMkLst>
        </pc:spChg>
      </pc:sldChg>
      <pc:sldChg chg="modSp new mod">
        <pc:chgData name="Jon Rosdahl" userId="2820f357-2dd4-4127-8713-e0bfde0fd756" providerId="ADAL" clId="{83A425DF-2E28-4E17-86FE-90E7283216B5}" dt="2025-03-09T03:01:28.005" v="2197" actId="20577"/>
        <pc:sldMkLst>
          <pc:docMk/>
          <pc:sldMk cId="2822043539" sldId="2025"/>
        </pc:sldMkLst>
        <pc:spChg chg="mod">
          <ac:chgData name="Jon Rosdahl" userId="2820f357-2dd4-4127-8713-e0bfde0fd756" providerId="ADAL" clId="{83A425DF-2E28-4E17-86FE-90E7283216B5}" dt="2025-03-09T03:01:28.005" v="2197" actId="20577"/>
          <ac:spMkLst>
            <pc:docMk/>
            <pc:sldMk cId="2822043539" sldId="2025"/>
            <ac:spMk id="2" creationId="{32A7AD44-D259-5659-06A1-2D567B8CE715}"/>
          </ac:spMkLst>
        </pc:spChg>
        <pc:spChg chg="mod">
          <ac:chgData name="Jon Rosdahl" userId="2820f357-2dd4-4127-8713-e0bfde0fd756" providerId="ADAL" clId="{83A425DF-2E28-4E17-86FE-90E7283216B5}" dt="2025-03-09T03:01:16.054" v="2195"/>
          <ac:spMkLst>
            <pc:docMk/>
            <pc:sldMk cId="2822043539" sldId="2025"/>
            <ac:spMk id="3" creationId="{4BEDE28F-A8B6-5DAA-94DA-AB3FF84D31A2}"/>
          </ac:spMkLst>
        </pc:spChg>
      </pc:sldChg>
      <pc:sldChg chg="add">
        <pc:chgData name="Jon Rosdahl" userId="2820f357-2dd4-4127-8713-e0bfde0fd756" providerId="ADAL" clId="{83A425DF-2E28-4E17-86FE-90E7283216B5}" dt="2025-03-09T03:04:16.131" v="2270"/>
        <pc:sldMkLst>
          <pc:docMk/>
          <pc:sldMk cId="1140851189" sldId="2026"/>
        </pc:sldMkLst>
      </pc:sldChg>
      <pc:sldChg chg="new add del">
        <pc:chgData name="Jon Rosdahl" userId="2820f357-2dd4-4127-8713-e0bfde0fd756" providerId="ADAL" clId="{83A425DF-2E28-4E17-86FE-90E7283216B5}" dt="2025-03-09T16:12:15.035" v="2373" actId="47"/>
        <pc:sldMkLst>
          <pc:docMk/>
          <pc:sldMk cId="529720246" sldId="2028"/>
        </pc:sldMkLst>
      </pc:sldChg>
      <pc:sldChg chg="modSp add del">
        <pc:chgData name="Jon Rosdahl" userId="2820f357-2dd4-4127-8713-e0bfde0fd756" providerId="ADAL" clId="{83A425DF-2E28-4E17-86FE-90E7283216B5}" dt="2025-03-09T16:12:20.454" v="2374" actId="47"/>
        <pc:sldMkLst>
          <pc:docMk/>
          <pc:sldMk cId="219513091" sldId="2029"/>
        </pc:sldMkLst>
        <pc:spChg chg="mod">
          <ac:chgData name="Jon Rosdahl" userId="2820f357-2dd4-4127-8713-e0bfde0fd756" providerId="ADAL" clId="{83A425DF-2E28-4E17-86FE-90E7283216B5}" dt="2025-03-09T16:11:40.331" v="2368" actId="14100"/>
          <ac:spMkLst>
            <pc:docMk/>
            <pc:sldMk cId="219513091" sldId="2029"/>
            <ac:spMk id="2" creationId="{DCA18BF1-CB20-4BE0-D948-64B2E32CA04D}"/>
          </ac:spMkLst>
        </pc:spChg>
        <pc:spChg chg="mod">
          <ac:chgData name="Jon Rosdahl" userId="2820f357-2dd4-4127-8713-e0bfde0fd756" providerId="ADAL" clId="{83A425DF-2E28-4E17-86FE-90E7283216B5}" dt="2025-03-09T16:11:24.689" v="2365"/>
          <ac:spMkLst>
            <pc:docMk/>
            <pc:sldMk cId="219513091" sldId="2029"/>
            <ac:spMk id="4" creationId="{91CA51A4-83B5-2417-0E42-A9FF1415B8C9}"/>
          </ac:spMkLst>
        </pc:spChg>
        <pc:spChg chg="mod">
          <ac:chgData name="Jon Rosdahl" userId="2820f357-2dd4-4127-8713-e0bfde0fd756" providerId="ADAL" clId="{83A425DF-2E28-4E17-86FE-90E7283216B5}" dt="2025-03-09T16:11:24.689" v="2365"/>
          <ac:spMkLst>
            <pc:docMk/>
            <pc:sldMk cId="219513091" sldId="2029"/>
            <ac:spMk id="5" creationId="{2AD0C92D-B959-A08C-C17F-6714D1DA3CC9}"/>
          </ac:spMkLst>
        </pc:spChg>
        <pc:spChg chg="mod">
          <ac:chgData name="Jon Rosdahl" userId="2820f357-2dd4-4127-8713-e0bfde0fd756" providerId="ADAL" clId="{83A425DF-2E28-4E17-86FE-90E7283216B5}" dt="2025-03-09T16:11:24.689" v="2365"/>
          <ac:spMkLst>
            <pc:docMk/>
            <pc:sldMk cId="219513091" sldId="2029"/>
            <ac:spMk id="6" creationId="{5A855CF0-9E71-5DBF-7222-E8817D84A1ED}"/>
          </ac:spMkLst>
        </pc:spChg>
      </pc:sldChg>
      <pc:sldChg chg="delSp modSp add mod">
        <pc:chgData name="Jon Rosdahl" userId="2820f357-2dd4-4127-8713-e0bfde0fd756" providerId="ADAL" clId="{83A425DF-2E28-4E17-86FE-90E7283216B5}" dt="2025-03-09T16:27:58.108" v="2645" actId="20577"/>
        <pc:sldMkLst>
          <pc:docMk/>
          <pc:sldMk cId="578729296" sldId="2030"/>
        </pc:sldMkLst>
        <pc:spChg chg="mod">
          <ac:chgData name="Jon Rosdahl" userId="2820f357-2dd4-4127-8713-e0bfde0fd756" providerId="ADAL" clId="{83A425DF-2E28-4E17-86FE-90E7283216B5}" dt="2025-03-09T16:13:37.589" v="2419" actId="20577"/>
          <ac:spMkLst>
            <pc:docMk/>
            <pc:sldMk cId="578729296" sldId="2030"/>
            <ac:spMk id="2" creationId="{DCA18BF1-CB20-4BE0-D948-64B2E32CA04D}"/>
          </ac:spMkLst>
        </pc:spChg>
        <pc:spChg chg="mod">
          <ac:chgData name="Jon Rosdahl" userId="2820f357-2dd4-4127-8713-e0bfde0fd756" providerId="ADAL" clId="{83A425DF-2E28-4E17-86FE-90E7283216B5}" dt="2025-03-09T16:27:58.108" v="2645" actId="20577"/>
          <ac:spMkLst>
            <pc:docMk/>
            <pc:sldMk cId="578729296" sldId="2030"/>
            <ac:spMk id="3" creationId="{54F2B5C2-2D5C-773A-5A82-179A782ED867}"/>
          </ac:spMkLst>
        </pc:spChg>
        <pc:spChg chg="del mod">
          <ac:chgData name="Jon Rosdahl" userId="2820f357-2dd4-4127-8713-e0bfde0fd756" providerId="ADAL" clId="{83A425DF-2E28-4E17-86FE-90E7283216B5}" dt="2025-03-09T16:12:03.081" v="2372" actId="478"/>
          <ac:spMkLst>
            <pc:docMk/>
            <pc:sldMk cId="578729296" sldId="2030"/>
            <ac:spMk id="4" creationId="{91CA51A4-83B5-2417-0E42-A9FF1415B8C9}"/>
          </ac:spMkLst>
        </pc:spChg>
        <pc:spChg chg="mod">
          <ac:chgData name="Jon Rosdahl" userId="2820f357-2dd4-4127-8713-e0bfde0fd756" providerId="ADAL" clId="{83A425DF-2E28-4E17-86FE-90E7283216B5}" dt="2025-03-09T16:11:47.398" v="2370"/>
          <ac:spMkLst>
            <pc:docMk/>
            <pc:sldMk cId="578729296" sldId="2030"/>
            <ac:spMk id="5" creationId="{2AD0C92D-B959-A08C-C17F-6714D1DA3CC9}"/>
          </ac:spMkLst>
        </pc:spChg>
        <pc:spChg chg="mod">
          <ac:chgData name="Jon Rosdahl" userId="2820f357-2dd4-4127-8713-e0bfde0fd756" providerId="ADAL" clId="{83A425DF-2E28-4E17-86FE-90E7283216B5}" dt="2025-03-09T16:11:47.398" v="2370"/>
          <ac:spMkLst>
            <pc:docMk/>
            <pc:sldMk cId="578729296" sldId="2030"/>
            <ac:spMk id="6" creationId="{5A855CF0-9E71-5DBF-7222-E8817D84A1ED}"/>
          </ac:spMkLst>
        </pc:spChg>
      </pc:sldChg>
      <pc:sldChg chg="modSp new mod">
        <pc:chgData name="Jon Rosdahl" userId="2820f357-2dd4-4127-8713-e0bfde0fd756" providerId="ADAL" clId="{83A425DF-2E28-4E17-86FE-90E7283216B5}" dt="2025-03-09T16:29:13.625" v="2652" actId="14100"/>
        <pc:sldMkLst>
          <pc:docMk/>
          <pc:sldMk cId="1729037966" sldId="2031"/>
        </pc:sldMkLst>
        <pc:spChg chg="mod">
          <ac:chgData name="Jon Rosdahl" userId="2820f357-2dd4-4127-8713-e0bfde0fd756" providerId="ADAL" clId="{83A425DF-2E28-4E17-86FE-90E7283216B5}" dt="2025-03-09T16:25:55.560" v="2632" actId="20577"/>
          <ac:spMkLst>
            <pc:docMk/>
            <pc:sldMk cId="1729037966" sldId="2031"/>
            <ac:spMk id="2" creationId="{184AE036-9BB4-68C9-3C76-EFE35464EAFB}"/>
          </ac:spMkLst>
        </pc:spChg>
        <pc:spChg chg="mod">
          <ac:chgData name="Jon Rosdahl" userId="2820f357-2dd4-4127-8713-e0bfde0fd756" providerId="ADAL" clId="{83A425DF-2E28-4E17-86FE-90E7283216B5}" dt="2025-03-09T16:29:13.625" v="2652" actId="14100"/>
          <ac:spMkLst>
            <pc:docMk/>
            <pc:sldMk cId="1729037966" sldId="2031"/>
            <ac:spMk id="3" creationId="{7124C9E0-5235-BC2C-593E-7A9E756C5EA5}"/>
          </ac:spMkLst>
        </pc:spChg>
      </pc:sldChg>
      <pc:sldMasterChg chg="modSp mod modSldLayout">
        <pc:chgData name="Jon Rosdahl" userId="2820f357-2dd4-4127-8713-e0bfde0fd756" providerId="ADAL" clId="{83A425DF-2E28-4E17-86FE-90E7283216B5}" dt="2025-03-08T20:44:22.717" v="134" actId="20577"/>
        <pc:sldMasterMkLst>
          <pc:docMk/>
          <pc:sldMasterMk cId="0" sldId="2147483657"/>
        </pc:sldMasterMkLst>
        <pc:spChg chg="mod">
          <ac:chgData name="Jon Rosdahl" userId="2820f357-2dd4-4127-8713-e0bfde0fd756" providerId="ADAL" clId="{83A425DF-2E28-4E17-86FE-90E7283216B5}" dt="2025-03-08T20:43:10.819" v="44" actId="20577"/>
          <ac:spMkLst>
            <pc:docMk/>
            <pc:sldMasterMk cId="0" sldId="2147483657"/>
            <ac:spMk id="329736" creationId="{066FFC52-A651-6ADA-A5C8-8525ACB7402A}"/>
          </ac:spMkLst>
        </pc:spChg>
        <pc:spChg chg="mod">
          <ac:chgData name="Jon Rosdahl" userId="2820f357-2dd4-4127-8713-e0bfde0fd756" providerId="ADAL" clId="{83A425DF-2E28-4E17-86FE-90E7283216B5}" dt="2025-03-08T20:43:33.174" v="85" actId="20577"/>
          <ac:spMkLst>
            <pc:docMk/>
            <pc:sldMasterMk cId="0" sldId="2147483657"/>
            <ac:spMk id="329737" creationId="{898217D0-841C-D064-E34A-02F02D341E34}"/>
          </ac:spMkLst>
        </pc:spChg>
        <pc:sldLayoutChg chg="modSp mod">
          <pc:chgData name="Jon Rosdahl" userId="2820f357-2dd4-4127-8713-e0bfde0fd756" providerId="ADAL" clId="{83A425DF-2E28-4E17-86FE-90E7283216B5}" dt="2025-03-08T20:44:22.717" v="134" actId="20577"/>
          <pc:sldLayoutMkLst>
            <pc:docMk/>
            <pc:sldMasterMk cId="0" sldId="2147483657"/>
            <pc:sldLayoutMk cId="0" sldId="2147483658"/>
          </pc:sldLayoutMkLst>
          <pc:spChg chg="mod">
            <ac:chgData name="Jon Rosdahl" userId="2820f357-2dd4-4127-8713-e0bfde0fd756" providerId="ADAL" clId="{83A425DF-2E28-4E17-86FE-90E7283216B5}" dt="2025-03-08T20:44:01.897" v="103" actId="6549"/>
            <ac:spMkLst>
              <pc:docMk/>
              <pc:sldMasterMk cId="0" sldId="2147483657"/>
              <pc:sldLayoutMk cId="0" sldId="2147483658"/>
              <ac:spMk id="3" creationId="{A432FE7E-60AD-9D71-DE74-E5AF1043C9AC}"/>
            </ac:spMkLst>
          </pc:spChg>
          <pc:spChg chg="mod">
            <ac:chgData name="Jon Rosdahl" userId="2820f357-2dd4-4127-8713-e0bfde0fd756" providerId="ADAL" clId="{83A425DF-2E28-4E17-86FE-90E7283216B5}" dt="2025-03-08T20:44:22.717" v="134" actId="20577"/>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Opening Plenary</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March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802-EC-25/0040r0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31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802-EC-25/0040r0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2025</a:t>
            </a:r>
          </a:p>
        </p:txBody>
      </p:sp>
      <p:sp>
        <p:nvSpPr>
          <p:cNvPr id="6" name="Footer Placeholder 5"/>
          <p:cNvSpPr>
            <a:spLocks noGrp="1"/>
          </p:cNvSpPr>
          <p:nvPr>
            <p:ph type="ftr" sz="quarter" idx="4"/>
          </p:nvPr>
        </p:nvSpPr>
        <p:spPr/>
        <p:txBody>
          <a:bodyPr/>
          <a:lstStyle/>
          <a:p>
            <a:pPr>
              <a:defRPr/>
            </a:pPr>
            <a:r>
              <a:rPr lang="en-US"/>
              <a:t>Doc 802-EC-25/0040r0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19</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65C60-A85D-05D8-40F8-A66163251C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952145-C3D7-75F4-5E01-01881792A57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AD6C15-7F3A-9B7D-7211-FF3629B38402}"/>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75EB3079-CE16-6BF8-741B-ACE472A3626A}"/>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3C54132F-1A1F-5869-C2EF-0F24BDBA78C8}"/>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9FDAAE41-D1B5-31E1-4A23-95C0EF148E64}"/>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DC3E9A8A-458E-5118-E0E2-586454B4BCCE}"/>
              </a:ext>
            </a:extLst>
          </p:cNvPr>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400926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24</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802-EC-25/0040r0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56E27-32CE-D85D-649F-98C6C2006C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B77113-3635-334D-59E6-38DB7985DB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0EB216-1C5C-62E9-617A-4C959BEC2296}"/>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769DAAF6-19B7-9C34-3D46-88C2E28E8C38}"/>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0E3DC06B-B364-2921-B735-0D47074F4F57}"/>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DFA4994B-B857-60EC-AF60-5B458064E0A0}"/>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71048D0-C0AA-6060-CEC1-695A746A97AB}"/>
              </a:ext>
            </a:extLst>
          </p:cNvPr>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9862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28</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30</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March</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ec-25-0040-00-LMSC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Atlanta</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717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ec-25-0040-00-LMSC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037-00-LMSC-atl-802-0325-thingstoknow-hilton-atlanta.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March 802 Plenary - Atlanta</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AM1=9:00 -11:00; </a:t>
            </a:r>
          </a:p>
          <a:p>
            <a:pPr lvl="3"/>
            <a:r>
              <a:rPr lang="en-US" sz="1800" dirty="0"/>
              <a:t>AM2=11:30-13:30; </a:t>
            </a:r>
          </a:p>
          <a:p>
            <a:pPr lvl="3"/>
            <a:r>
              <a:rPr lang="en-US" sz="1800" dirty="0"/>
              <a:t>Lunch 13:30-14:30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28B8-9774-13DA-D027-609A161A661A}"/>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6B5FF0A1-6B19-0C2F-9636-5305020E7CB0}"/>
              </a:ext>
            </a:extLst>
          </p:cNvPr>
          <p:cNvSpPr>
            <a:spLocks noGrp="1"/>
          </p:cNvSpPr>
          <p:nvPr>
            <p:ph idx="1"/>
          </p:nvPr>
        </p:nvSpPr>
        <p:spPr/>
        <p:txBody>
          <a:bodyPr/>
          <a:lstStyle/>
          <a:p>
            <a:r>
              <a:rPr lang="en-US" sz="2000" dirty="0"/>
              <a:t>5.1 Plenary Sessions </a:t>
            </a:r>
          </a:p>
          <a:p>
            <a:pPr lvl="1"/>
            <a:r>
              <a:rPr lang="en-US" sz="2000" dirty="0"/>
              <a:t>Plenary Sessions are the primary LMSC sessions. All active IEEE 802 LMSC Working Groups hold their Plenary Sessions during IEEE 802 LMSC Plenary Sessions. </a:t>
            </a:r>
          </a:p>
          <a:p>
            <a:pPr lvl="1"/>
            <a:r>
              <a:rPr lang="en-US" sz="2000" dirty="0"/>
              <a:t>IEEE 802 LMSC may collect fees, usually a registration fee, from all attendees of any portion of any technical meeting that is a part of an IEEE 802 LMSC Plenary Session to cover the expenses of the Plenary Session and the expenses of operating IEEE 802 LMSC. </a:t>
            </a:r>
          </a:p>
          <a:p>
            <a:pPr lvl="1"/>
            <a:r>
              <a:rPr lang="en-US" sz="2000" dirty="0"/>
              <a:t>A Plenary Session begins with the IEEE 802 LMSC Opening Meeting and ends with the IEEE 802 LMSC Closing Meeting. </a:t>
            </a:r>
            <a:r>
              <a:rPr lang="en-US" sz="2000" dirty="0">
                <a:highlight>
                  <a:srgbClr val="FFFF00"/>
                </a:highlight>
              </a:rPr>
              <a:t>The IEEE 802 LMSC determines the times and dates for these meetings. </a:t>
            </a:r>
          </a:p>
          <a:p>
            <a:pPr lvl="1"/>
            <a:r>
              <a:rPr lang="en-US" sz="2000" dirty="0"/>
              <a:t>Working group meetings during the Plenary Session </a:t>
            </a:r>
            <a:r>
              <a:rPr lang="en-US" sz="2000" dirty="0">
                <a:highlight>
                  <a:srgbClr val="FFFF00"/>
                </a:highlight>
              </a:rPr>
              <a:t>may begin after the end of the IEEE 802 LMSC Opening Meeting </a:t>
            </a:r>
            <a:r>
              <a:rPr lang="en-US" sz="2000" dirty="0"/>
              <a:t>and shall end prior to the start of the IEEE 802 LMSC Closing Meeting.”</a:t>
            </a:r>
          </a:p>
        </p:txBody>
      </p:sp>
    </p:spTree>
    <p:extLst>
      <p:ext uri="{BB962C8B-B14F-4D97-AF65-F5344CB8AC3E}">
        <p14:creationId xmlns:p14="http://schemas.microsoft.com/office/powerpoint/2010/main" val="1331256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2801-50EC-C793-050F-84A8127CF5F0}"/>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29583209-DF55-B29B-1140-D81783134739}"/>
              </a:ext>
            </a:extLst>
          </p:cNvPr>
          <p:cNvSpPr>
            <a:spLocks noGrp="1"/>
          </p:cNvSpPr>
          <p:nvPr>
            <p:ph idx="1"/>
          </p:nvPr>
        </p:nvSpPr>
        <p:spPr/>
        <p:txBody>
          <a:bodyPr/>
          <a:lstStyle/>
          <a:p>
            <a:pPr marL="0" indent="0">
              <a:buNone/>
            </a:pPr>
            <a:r>
              <a:rPr lang="en-US" sz="2000" dirty="0"/>
              <a:t>4.1.4 </a:t>
            </a:r>
            <a:r>
              <a:rPr lang="en-US" sz="2000" dirty="0">
                <a:highlight>
                  <a:srgbClr val="FFFF00"/>
                </a:highlight>
              </a:rPr>
              <a:t>Procedure for limiting the length of the IEEE 802 sponsor meetings</a:t>
            </a:r>
          </a:p>
          <a:p>
            <a:r>
              <a:rPr lang="en-US" sz="2000" dirty="0"/>
              <a:t> d) For an in-person Plenary Session, the opening IEEE 802 LMSC meeting shall start at 8:00 a.m. and end no later than 10:30 a.m. on Monday morning and the closing IEEE 802 LMSC meeting shall start at 1:00 p.m. and shall end no later than 6:00 p.m. on Friday of the Plenary Session. </a:t>
            </a:r>
          </a:p>
          <a:p>
            <a:endParaRPr lang="en-US" sz="2000" dirty="0"/>
          </a:p>
          <a:p>
            <a:r>
              <a:rPr lang="en-US" sz="2000" dirty="0"/>
              <a:t>Does 4.1.4 provide precedence to 5.1?  Does 5.1 allow the 802 LMSC to set time?</a:t>
            </a:r>
          </a:p>
          <a:p>
            <a:r>
              <a:rPr lang="en-US" sz="2000" dirty="0"/>
              <a:t>More discussion on Thursday Morning Future Venue </a:t>
            </a:r>
            <a:r>
              <a:rPr lang="en-US" sz="2000" dirty="0" err="1"/>
              <a:t>AdHoc</a:t>
            </a:r>
            <a:r>
              <a:rPr lang="en-US" sz="2000" dirty="0"/>
              <a:t> - Resource review 7:30-8am</a:t>
            </a:r>
          </a:p>
          <a:p>
            <a:r>
              <a:rPr lang="en-US" sz="2000" dirty="0"/>
              <a:t>Also Future Venue </a:t>
            </a:r>
            <a:r>
              <a:rPr lang="en-US" sz="2000" dirty="0" err="1"/>
              <a:t>AdHoc</a:t>
            </a:r>
            <a:r>
              <a:rPr lang="en-US" sz="2000" dirty="0"/>
              <a:t> – Contract Status review.</a:t>
            </a:r>
          </a:p>
        </p:txBody>
      </p:sp>
    </p:spTree>
    <p:extLst>
      <p:ext uri="{BB962C8B-B14F-4D97-AF65-F5344CB8AC3E}">
        <p14:creationId xmlns:p14="http://schemas.microsoft.com/office/powerpoint/2010/main" val="848143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506B-2D2E-EDEE-2F47-683BE3EED1E0}"/>
              </a:ext>
            </a:extLst>
          </p:cNvPr>
          <p:cNvSpPr>
            <a:spLocks noGrp="1"/>
          </p:cNvSpPr>
          <p:nvPr>
            <p:ph type="title"/>
          </p:nvPr>
        </p:nvSpPr>
        <p:spPr/>
        <p:txBody>
          <a:bodyPr/>
          <a:lstStyle/>
          <a:p>
            <a:r>
              <a:rPr lang="en-US" dirty="0"/>
              <a:t>Revisit Student Rules</a:t>
            </a:r>
          </a:p>
        </p:txBody>
      </p:sp>
      <p:sp>
        <p:nvSpPr>
          <p:cNvPr id="3" name="Content Placeholder 2">
            <a:extLst>
              <a:ext uri="{FF2B5EF4-FFF2-40B4-BE49-F238E27FC236}">
                <a16:creationId xmlns:a16="http://schemas.microsoft.com/office/drawing/2014/main" id="{62BD3C48-8D10-FDDF-8EF6-944C59E32F5C}"/>
              </a:ext>
            </a:extLst>
          </p:cNvPr>
          <p:cNvSpPr>
            <a:spLocks noGrp="1"/>
          </p:cNvSpPr>
          <p:nvPr>
            <p:ph idx="1"/>
          </p:nvPr>
        </p:nvSpPr>
        <p:spPr/>
        <p:txBody>
          <a:bodyPr/>
          <a:lstStyle/>
          <a:p>
            <a:r>
              <a:rPr lang="en-US" dirty="0"/>
              <a:t>There was a motion that set Student Registration fee to $100 for 2024 in November 2023 but then should have reverted to the published rule set by November 2022 motion going forward unless a change is made.</a:t>
            </a:r>
          </a:p>
          <a:p>
            <a:r>
              <a:rPr lang="en-US" dirty="0"/>
              <a:t>Will bring up tonight during Rules meeting – Review Students registering – how are we validating?</a:t>
            </a:r>
          </a:p>
          <a:p>
            <a:r>
              <a:rPr lang="en-US" dirty="0"/>
              <a:t>Are we seeing value in the registration type?</a:t>
            </a:r>
          </a:p>
        </p:txBody>
      </p:sp>
    </p:spTree>
    <p:extLst>
      <p:ext uri="{BB962C8B-B14F-4D97-AF65-F5344CB8AC3E}">
        <p14:creationId xmlns:p14="http://schemas.microsoft.com/office/powerpoint/2010/main" val="7861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3343692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661002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July 802 Plenary </a:t>
            </a:r>
            <a:r>
              <a:rPr lang="en-US" sz="2800" b="0" dirty="0"/>
              <a:t>Melia Castilla Madrid, Madrid, Spain </a:t>
            </a:r>
            <a:endParaRPr lang="en-GB" dirty="0"/>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Contract Status–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43448-F523-47E3-AB58-A1CE711531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F2DA76-D0BD-6FBF-E811-820754102B56}"/>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3C8377F2-669B-3066-35BD-76BCE31A6758}"/>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DEAA61CA-C2A5-29E6-B627-C6B673606D1A}"/>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3185928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AD44-D259-5659-06A1-2D567B8CE715}"/>
              </a:ext>
            </a:extLst>
          </p:cNvPr>
          <p:cNvSpPr>
            <a:spLocks noGrp="1"/>
          </p:cNvSpPr>
          <p:nvPr>
            <p:ph type="title"/>
          </p:nvPr>
        </p:nvSpPr>
        <p:spPr/>
        <p:txBody>
          <a:bodyPr/>
          <a:lstStyle/>
          <a:p>
            <a:r>
              <a:rPr lang="en-US" sz="3600" dirty="0">
                <a:highlight>
                  <a:srgbClr val="FFFF00"/>
                </a:highlight>
              </a:rPr>
              <a:t>2025 July 27 – Aug 1– </a:t>
            </a:r>
            <a:r>
              <a:rPr lang="en-US" sz="3600" dirty="0"/>
              <a:t>Madrid</a:t>
            </a:r>
            <a:endParaRPr lang="en-US" dirty="0"/>
          </a:p>
        </p:txBody>
      </p:sp>
      <p:sp>
        <p:nvSpPr>
          <p:cNvPr id="3" name="Content Placeholder 2">
            <a:extLst>
              <a:ext uri="{FF2B5EF4-FFF2-40B4-BE49-F238E27FC236}">
                <a16:creationId xmlns:a16="http://schemas.microsoft.com/office/drawing/2014/main" id="{4BEDE28F-A8B6-5DAA-94DA-AB3FF84D31A2}"/>
              </a:ext>
            </a:extLst>
          </p:cNvPr>
          <p:cNvSpPr>
            <a:spLocks noGrp="1"/>
          </p:cNvSpPr>
          <p:nvPr>
            <p:ph idx="1"/>
          </p:nvPr>
        </p:nvSpPr>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AM1=9:00 -11:00; </a:t>
            </a:r>
          </a:p>
          <a:p>
            <a:pPr lvl="3"/>
            <a:r>
              <a:rPr lang="en-US" sz="1800" dirty="0"/>
              <a:t>AM2=11:30-13:30; </a:t>
            </a:r>
          </a:p>
          <a:p>
            <a:pPr lvl="3"/>
            <a:r>
              <a:rPr lang="en-US" sz="1800" dirty="0"/>
              <a:t>Lunch 13:30-14:30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endParaRPr lang="en-US" dirty="0"/>
          </a:p>
        </p:txBody>
      </p:sp>
    </p:spTree>
    <p:extLst>
      <p:ext uri="{BB962C8B-B14F-4D97-AF65-F5344CB8AC3E}">
        <p14:creationId xmlns:p14="http://schemas.microsoft.com/office/powerpoint/2010/main" val="282204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Registration Information – </a:t>
            </a:r>
          </a:p>
          <a:p>
            <a:pPr marL="800100" lvl="2" indent="0">
              <a:buNone/>
            </a:pPr>
            <a:r>
              <a:rPr lang="en-US" sz="2000" dirty="0"/>
              <a:t>4. Motion to change 802 Chair’s Guidelines</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831560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a:xfrm>
            <a:off x="609600" y="404812"/>
            <a:ext cx="10972800" cy="936625"/>
          </a:xfrm>
        </p:spPr>
        <p:txBody>
          <a:bodyPr/>
          <a:lstStyle/>
          <a:p>
            <a:r>
              <a:rPr lang="en-US" sz="2800" dirty="0"/>
              <a:t>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idx="1"/>
          </p:nvPr>
        </p:nvSpPr>
        <p:spPr>
          <a:xfrm>
            <a:off x="334963" y="1676400"/>
            <a:ext cx="10972800" cy="4191000"/>
          </a:xfrm>
        </p:spPr>
        <p:txBody>
          <a:bodyPr/>
          <a:lstStyle/>
          <a:p>
            <a:r>
              <a:rPr lang="en-US" sz="2000" dirty="0"/>
              <a:t>1. How many people would like to come back to this venue? </a:t>
            </a:r>
          </a:p>
          <a:p>
            <a:pPr marL="0" indent="0">
              <a:buNone/>
            </a:pPr>
            <a:r>
              <a:rPr lang="en-US" sz="2000" dirty="0"/>
              <a:t>		Yes		No		</a:t>
            </a:r>
          </a:p>
          <a:p>
            <a:pPr lvl="1"/>
            <a:r>
              <a:rPr lang="en-US" sz="2000" dirty="0"/>
              <a:t>.1					</a:t>
            </a:r>
          </a:p>
          <a:p>
            <a:pPr lvl="1"/>
            <a:r>
              <a:rPr lang="en-US" sz="2000" dirty="0"/>
              <a:t>.3					</a:t>
            </a:r>
          </a:p>
          <a:p>
            <a:pPr lvl="1"/>
            <a:r>
              <a:rPr lang="en-US" sz="2000" dirty="0"/>
              <a:t>.11					</a:t>
            </a:r>
          </a:p>
          <a:p>
            <a:pPr lvl="1"/>
            <a:r>
              <a:rPr lang="en-US" sz="2000" dirty="0"/>
              <a:t>.15					</a:t>
            </a:r>
          </a:p>
          <a:p>
            <a:pPr lvl="1"/>
            <a:r>
              <a:rPr lang="en-US" sz="2000" dirty="0"/>
              <a:t>.19			</a:t>
            </a:r>
          </a:p>
          <a:p>
            <a:endParaRPr lang="en-US" sz="2000" dirty="0"/>
          </a:p>
        </p:txBody>
      </p:sp>
    </p:spTree>
    <p:extLst>
      <p:ext uri="{BB962C8B-B14F-4D97-AF65-F5344CB8AC3E}">
        <p14:creationId xmlns:p14="http://schemas.microsoft.com/office/powerpoint/2010/main" val="988748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p:txBody>
          <a:bodyPr/>
          <a:lstStyle/>
          <a:p>
            <a:r>
              <a:rPr lang="en-US" sz="2800" dirty="0"/>
              <a:t>Venue Polls (continued)</a:t>
            </a:r>
            <a:br>
              <a:rPr lang="en-US" sz="2800" dirty="0"/>
            </a:br>
            <a:r>
              <a:rPr lang="en-US" sz="2800" dirty="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idx="1"/>
          </p:nvPr>
        </p:nvSpPr>
        <p:spPr>
          <a:xfrm>
            <a:off x="533401" y="1447800"/>
            <a:ext cx="10515600" cy="5105400"/>
          </a:xfrm>
        </p:spPr>
        <p:txBody>
          <a:bodyPr/>
          <a:lstStyle/>
          <a:p>
            <a:r>
              <a:rPr lang="en-US" sz="2000" dirty="0"/>
              <a:t>2. Did you go to the social? (Vancouver Science Museum)</a:t>
            </a:r>
          </a:p>
          <a:p>
            <a:pPr marL="914400" lvl="2" indent="0">
              <a:buNone/>
            </a:pPr>
            <a:r>
              <a:rPr lang="en-US" sz="2000" dirty="0"/>
              <a:t>	Yes		No</a:t>
            </a:r>
          </a:p>
          <a:p>
            <a:pPr lvl="1"/>
            <a:r>
              <a:rPr lang="en-US" sz="2000" dirty="0"/>
              <a:t>.1			 	</a:t>
            </a:r>
          </a:p>
          <a:p>
            <a:pPr lvl="1"/>
            <a:r>
              <a:rPr lang="en-US" sz="2000" dirty="0"/>
              <a:t>.3			</a:t>
            </a:r>
          </a:p>
          <a:p>
            <a:pPr lvl="1"/>
            <a:r>
              <a:rPr lang="en-US" sz="2000" dirty="0"/>
              <a:t>.11				</a:t>
            </a:r>
          </a:p>
          <a:p>
            <a:pPr lvl="1"/>
            <a:r>
              <a:rPr lang="en-US" sz="2000" dirty="0"/>
              <a:t>.15				</a:t>
            </a:r>
          </a:p>
          <a:p>
            <a:pPr lvl="1"/>
            <a:r>
              <a:rPr lang="en-US" sz="2000" dirty="0"/>
              <a:t>.19			</a:t>
            </a:r>
          </a:p>
          <a:p>
            <a:pPr>
              <a:buFont typeface="Wingdings" panose="05000000000000000000" pitchFamily="2" charset="2"/>
              <a:buChar char="§"/>
            </a:pPr>
            <a:r>
              <a:rPr lang="en-US" sz="2000" dirty="0"/>
              <a:t>3. If you attended the Social, did you like the social?</a:t>
            </a:r>
          </a:p>
          <a:p>
            <a:pPr marL="1828800" lvl="4" indent="0">
              <a:buNone/>
            </a:pPr>
            <a:r>
              <a:rPr lang="en-US" dirty="0"/>
              <a:t>Yes		No</a:t>
            </a:r>
          </a:p>
          <a:p>
            <a:pPr lvl="1">
              <a:buFont typeface="Wingdings" panose="05000000000000000000" pitchFamily="2" charset="2"/>
              <a:buChar char="§"/>
            </a:pPr>
            <a:r>
              <a:rPr lang="en-US" sz="2000" dirty="0"/>
              <a:t>.1			</a:t>
            </a:r>
          </a:p>
          <a:p>
            <a:pPr lvl="1">
              <a:buFont typeface="Wingdings" panose="05000000000000000000" pitchFamily="2" charset="2"/>
              <a:buChar char="§"/>
            </a:pPr>
            <a:r>
              <a:rPr lang="en-US" sz="2000" dirty="0"/>
              <a:t>.3			</a:t>
            </a:r>
          </a:p>
          <a:p>
            <a:pPr lvl="1">
              <a:buFont typeface="Wingdings" panose="05000000000000000000" pitchFamily="2" charset="2"/>
              <a:buChar char="§"/>
            </a:pPr>
            <a:r>
              <a:rPr lang="en-US" sz="2000" dirty="0"/>
              <a:t>.11			</a:t>
            </a:r>
          </a:p>
          <a:p>
            <a:pPr lvl="1">
              <a:buFont typeface="Wingdings" panose="05000000000000000000" pitchFamily="2" charset="2"/>
              <a:buChar char="§"/>
            </a:pPr>
            <a:r>
              <a:rPr lang="en-US" sz="2000" dirty="0"/>
              <a:t>.15			</a:t>
            </a:r>
          </a:p>
          <a:p>
            <a:pPr lvl="1">
              <a:buFont typeface="Wingdings" panose="05000000000000000000" pitchFamily="2" charset="2"/>
              <a:buChar char="§"/>
            </a:pPr>
            <a:r>
              <a:rPr lang="en-US" sz="2000" dirty="0"/>
              <a:t>.19			</a:t>
            </a:r>
          </a:p>
          <a:p>
            <a:pPr lvl="1">
              <a:buFont typeface="Wingdings" panose="05000000000000000000" pitchFamily="2" charset="2"/>
              <a:buChar char="§"/>
            </a:pPr>
            <a:endParaRPr lang="en-US" sz="2000" dirty="0"/>
          </a:p>
          <a:p>
            <a:endParaRPr lang="en-US" sz="2000" dirty="0"/>
          </a:p>
        </p:txBody>
      </p:sp>
    </p:spTree>
    <p:extLst>
      <p:ext uri="{BB962C8B-B14F-4D97-AF65-F5344CB8AC3E}">
        <p14:creationId xmlns:p14="http://schemas.microsoft.com/office/powerpoint/2010/main" val="1433606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194C3-7FB7-394C-0AA5-B964970128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24C210-569A-5FEE-8647-77EF82EB98ED}"/>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3BA5BDA4-BD52-A2AA-C1D6-7A2CB87CDB51}"/>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A9DAD937-26DA-341E-5769-E7EF9349941E}"/>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140851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4.2 in 802 Chair’s Guideline</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4.2 IEEE 802 LMSC Chairs Guidelines: 802-EC-17/0120r37 with the following Text:</a:t>
            </a:r>
          </a:p>
          <a:p>
            <a:pPr marL="400050" lvl="1" indent="0">
              <a:buNone/>
            </a:pPr>
            <a:r>
              <a:rPr lang="en-US" sz="2000" dirty="0"/>
              <a:t>4.2 Student Fees </a:t>
            </a:r>
          </a:p>
          <a:p>
            <a:pPr marL="400050" lvl="1" indent="0">
              <a:buNone/>
            </a:pPr>
            <a:endParaRPr lang="en-US" sz="2000" b="1" dirty="0"/>
          </a:p>
          <a:p>
            <a:pPr marL="400050" lvl="1" indent="0">
              <a:buNone/>
            </a:pPr>
            <a:endParaRPr lang="en-US" sz="2000" b="1" dirty="0"/>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1 April 2025, 19:00-21:00 UTC</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Atlanta</a:t>
            </a:r>
          </a:p>
          <a:p>
            <a:pPr marL="1257300" lvl="2" indent="-457200">
              <a:buFontTx/>
              <a:buAutoNum type="arabicPeriod"/>
            </a:pPr>
            <a:r>
              <a:rPr lang="en-US" sz="2000" dirty="0"/>
              <a:t>Notes for Madrid</a:t>
            </a:r>
          </a:p>
          <a:p>
            <a:pPr marL="1257300" lvl="2" indent="-457200">
              <a:buFontTx/>
              <a:buAutoNum type="arabicPeriod"/>
            </a:pPr>
            <a:r>
              <a:rPr lang="en-US" sz="2000" dirty="0"/>
              <a:t>Rules Meeting discussion on starting time</a:t>
            </a:r>
          </a:p>
          <a:p>
            <a:pPr marL="1257300" lvl="2" indent="-457200">
              <a:buFontTx/>
              <a:buAutoNum type="arabicPeriod"/>
            </a:pPr>
            <a:r>
              <a:rPr lang="en-US" sz="2000" dirty="0"/>
              <a:t>Rules Meeting/Future Venue </a:t>
            </a:r>
            <a:r>
              <a:rPr lang="en-US" sz="2000" dirty="0" err="1"/>
              <a:t>AdHoc</a:t>
            </a:r>
            <a:r>
              <a:rPr lang="en-US" sz="2000" dirty="0"/>
              <a:t> discussion – Reevaluating Student Registration</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pPr lvl="1"/>
            <a:r>
              <a:rPr lang="en-US" dirty="0">
                <a:hlinkClick r:id="rId2"/>
              </a:rPr>
              <a:t>https://mentor.ieee.org/802-ec/dcn/25/ec-25-0037-00-LMSC-atl-802-0325-thingstoknow-hilton-atlanta.pptx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1981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1774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6203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1979713" y="1484785"/>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March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8"/>
            <a:ext cx="5300901" cy="4297362"/>
          </a:xfrm>
        </p:spPr>
        <p:txBody>
          <a:bodyPr wrap="square" anchor="t">
            <a:normAutofit/>
          </a:bodyPr>
          <a:lstStyle/>
          <a:p>
            <a:pPr>
              <a:lnSpc>
                <a:spcPct val="90000"/>
              </a:lnSpc>
            </a:pPr>
            <a:r>
              <a:rPr lang="en-US" sz="2000" dirty="0"/>
              <a:t>Registration opened December 3, 2024:</a:t>
            </a:r>
          </a:p>
          <a:p>
            <a:pPr lvl="1">
              <a:lnSpc>
                <a:spcPct val="90000"/>
              </a:lnSpc>
            </a:pPr>
            <a:r>
              <a:rPr lang="en-US" sz="2000" dirty="0"/>
              <a:t>964 registered – 500 in person and 458 remote</a:t>
            </a:r>
          </a:p>
          <a:p>
            <a:pPr lvl="1">
              <a:lnSpc>
                <a:spcPct val="90000"/>
              </a:lnSpc>
            </a:pPr>
            <a:r>
              <a:rPr lang="en-US" sz="2000" dirty="0"/>
              <a:t>March Social Tickets = 389 (including 18 guests as of Mar 3, 2025)</a:t>
            </a:r>
          </a:p>
          <a:p>
            <a:pPr lvl="1">
              <a:lnSpc>
                <a:spcPct val="90000"/>
              </a:lnSpc>
            </a:pPr>
            <a:r>
              <a:rPr lang="en-US" sz="2000" dirty="0"/>
              <a:t>Hotel Pickup –80% of block reserved (2164/3000 as of Mar 3,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6" name="Picture 5" descr="A screenshot of a computer&#10;&#10;AI-generated content may be incorrect.">
            <a:extLst>
              <a:ext uri="{FF2B5EF4-FFF2-40B4-BE49-F238E27FC236}">
                <a16:creationId xmlns:a16="http://schemas.microsoft.com/office/drawing/2014/main" id="{04974F8A-ED02-C261-0BAD-5E944FF27343}"/>
              </a:ext>
            </a:extLst>
          </p:cNvPr>
          <p:cNvPicPr>
            <a:picLocks noChangeAspect="1"/>
          </p:cNvPicPr>
          <p:nvPr/>
        </p:nvPicPr>
        <p:blipFill>
          <a:blip r:embed="rId2"/>
          <a:stretch>
            <a:fillRect/>
          </a:stretch>
        </p:blipFill>
        <p:spPr>
          <a:xfrm>
            <a:off x="5635334" y="1676400"/>
            <a:ext cx="6324478" cy="3357229"/>
          </a:xfrm>
          <a:prstGeom prst="rect">
            <a:avLst/>
          </a:prstGeom>
          <a:noFill/>
        </p:spPr>
      </p:pic>
    </p:spTree>
    <p:extLst>
      <p:ext uri="{BB962C8B-B14F-4D97-AF65-F5344CB8AC3E}">
        <p14:creationId xmlns:p14="http://schemas.microsoft.com/office/powerpoint/2010/main" val="229432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0402-3B5D-3F80-CF7F-AF8A9997000D}"/>
              </a:ext>
            </a:extLst>
          </p:cNvPr>
          <p:cNvSpPr>
            <a:spLocks noGrp="1"/>
          </p:cNvSpPr>
          <p:nvPr>
            <p:ph type="title"/>
          </p:nvPr>
        </p:nvSpPr>
        <p:spPr/>
        <p:txBody>
          <a:bodyPr/>
          <a:lstStyle/>
          <a:p>
            <a:r>
              <a:rPr lang="en-US" dirty="0"/>
              <a:t>Notes for Atlanta</a:t>
            </a:r>
          </a:p>
        </p:txBody>
      </p:sp>
      <p:sp>
        <p:nvSpPr>
          <p:cNvPr id="3" name="Content Placeholder 2">
            <a:extLst>
              <a:ext uri="{FF2B5EF4-FFF2-40B4-BE49-F238E27FC236}">
                <a16:creationId xmlns:a16="http://schemas.microsoft.com/office/drawing/2014/main" id="{7974A74E-1747-7C8C-B1B5-C752A4712C7F}"/>
              </a:ext>
            </a:extLst>
          </p:cNvPr>
          <p:cNvSpPr>
            <a:spLocks noGrp="1"/>
          </p:cNvSpPr>
          <p:nvPr>
            <p:ph idx="1"/>
          </p:nvPr>
        </p:nvSpPr>
        <p:spPr/>
        <p:txBody>
          <a:bodyPr/>
          <a:lstStyle/>
          <a:p>
            <a:r>
              <a:rPr lang="en-US" sz="2000" dirty="0"/>
              <a:t>2025 March – Atlanta </a:t>
            </a:r>
          </a:p>
          <a:p>
            <a:pPr marL="0" indent="0">
              <a:buNone/>
            </a:pPr>
            <a:r>
              <a:rPr lang="en-US" sz="2000" dirty="0"/>
              <a:t>	- Social –Atlanta Aquarium</a:t>
            </a:r>
          </a:p>
          <a:p>
            <a:pPr marL="0" indent="0">
              <a:buNone/>
            </a:pPr>
            <a:r>
              <a:rPr lang="en-US" sz="2000" dirty="0"/>
              <a:t>	- One Tutorial – “</a:t>
            </a:r>
            <a:r>
              <a:rPr lang="en-US" sz="2000" i="1" dirty="0"/>
              <a:t>Using Open Source in IEEE Standards”</a:t>
            </a:r>
          </a:p>
          <a:p>
            <a:pPr marL="0" indent="0">
              <a:buNone/>
            </a:pPr>
            <a:r>
              <a:rPr lang="en-US" sz="2000" dirty="0"/>
              <a:t>		Sponsored by David Law, 802.3 Chair -- Slot 1 – 6:15-7:35pm</a:t>
            </a:r>
          </a:p>
          <a:p>
            <a:pPr marL="0" indent="0">
              <a:buNone/>
            </a:pPr>
            <a:r>
              <a:rPr lang="en-US" sz="2000" dirty="0"/>
              <a:t>	- Monday - Rules Meeting: 7:45 to 9:30pm ET</a:t>
            </a:r>
          </a:p>
          <a:p>
            <a:pPr marL="0" indent="0">
              <a:buNone/>
            </a:pPr>
            <a:r>
              <a:rPr lang="en-US" sz="2000" dirty="0"/>
              <a:t>	- Remember to run Straw poll during Closing Plenaries.</a:t>
            </a:r>
          </a:p>
          <a:p>
            <a:endParaRPr lang="en-US" sz="2000" dirty="0"/>
          </a:p>
        </p:txBody>
      </p:sp>
    </p:spTree>
    <p:extLst>
      <p:ext uri="{BB962C8B-B14F-4D97-AF65-F5344CB8AC3E}">
        <p14:creationId xmlns:p14="http://schemas.microsoft.com/office/powerpoint/2010/main" val="144148922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16022</TotalTime>
  <Words>4520</Words>
  <Application>Microsoft Office PowerPoint</Application>
  <PresentationFormat>Widescreen</PresentationFormat>
  <Paragraphs>450</Paragraphs>
  <Slides>37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tahoma</vt:lpstr>
      <vt:lpstr>Times New Roman</vt:lpstr>
      <vt:lpstr>Wingdings</vt:lpstr>
      <vt:lpstr>Title slide</vt:lpstr>
      <vt:lpstr>Executive Secretary Report for 2025 March 802 Plenary - Atlanta</vt:lpstr>
      <vt:lpstr>Event Conduct and Safety Statement </vt:lpstr>
      <vt:lpstr>Event Conduct and Safety Statement</vt:lpstr>
      <vt:lpstr>Executive Secretary Agenda Items</vt:lpstr>
      <vt:lpstr>PowerPoint Presentation</vt:lpstr>
      <vt:lpstr>Networking Social Event</vt:lpstr>
      <vt:lpstr>2025 March IEEE 802 Mixed-mode Plenary - Vancouver</vt:lpstr>
      <vt:lpstr>Future 802 Plenary Venue Contract Status</vt:lpstr>
      <vt:lpstr>Notes for Atlanta</vt:lpstr>
      <vt:lpstr>Request for 802 WG Item for Closing Plenaries:</vt:lpstr>
      <vt:lpstr>Notes for Madrid </vt:lpstr>
      <vt:lpstr>IEEE 802 LMSC Operations Manual, v26 Revised 17 March 2023</vt:lpstr>
      <vt:lpstr>IEEE 802 LMSC Operations Manual, v26 Revised 17 March 2023</vt:lpstr>
      <vt:lpstr>Revisit Student Rules</vt:lpstr>
      <vt:lpstr>IEEE 802 LMSC Chair's Guidelines and Standards Committee Policy Decisions, v37 11/17/2023</vt:lpstr>
      <vt:lpstr>IEEE 802 LMSC Chair's Guidelines and Standards Committee Policy Decisions, v37 11/17/2023</vt:lpstr>
      <vt:lpstr>Future Venue AdHocs  --</vt:lpstr>
      <vt:lpstr>Future Venue AdHoc – Resource review/planning  – Thurs 7:30 am</vt:lpstr>
      <vt:lpstr>Future Venues AdHoc - Contract Status– Thurs 8 am</vt:lpstr>
      <vt:lpstr>Future 802 Plenary Venue Contract Status</vt:lpstr>
      <vt:lpstr>2025 July 27 – Aug 1– Madrid</vt:lpstr>
      <vt:lpstr>Executive Secretary Agenda Items</vt:lpstr>
      <vt:lpstr>Straw Poll: Return to This Venue:  (Hyatt Regency Vancouver – 2024 Nov)</vt:lpstr>
      <vt:lpstr>Venue Polls (continued) (Hyatt Regency Vancouver – 2024 Nov)</vt:lpstr>
      <vt:lpstr>Future 802 Plenary Venue Contract Status</vt:lpstr>
      <vt:lpstr>Motion to Replace 4.2 in 802 Chair’s Guideline</vt:lpstr>
      <vt:lpstr>Call for Interest – 802 Executive Secretary –  Venue Preparation, Selection, and Contracting </vt:lpstr>
      <vt:lpstr>8.033 Executive Secretary Report</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(#1)</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March -Atlanta</dc:title>
  <dc:subject/>
  <dc:creator>Jon Rosdahl</dc:creator>
  <cp:keywords>IEEE 802 LMSC Plenary</cp:keywords>
  <dc:description>Jon Rosdahl, Qualcomm</dc:description>
  <cp:lastModifiedBy>Jon Rosdahl</cp:lastModifiedBy>
  <cp:revision>9</cp:revision>
  <dcterms:created xsi:type="dcterms:W3CDTF">2024-07-13T20:54:22Z</dcterms:created>
  <dcterms:modified xsi:type="dcterms:W3CDTF">2025-03-09T16:29:14Z</dcterms:modified>
  <cp:category>March 2025</cp:category>
</cp:coreProperties>
</file>