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4"/>
  </p:notesMasterIdLst>
  <p:handoutMasterIdLst>
    <p:handoutMasterId r:id="rId45"/>
  </p:handoutMasterIdLst>
  <p:sldIdLst>
    <p:sldId id="256" r:id="rId5"/>
    <p:sldId id="257" r:id="rId6"/>
    <p:sldId id="348" r:id="rId7"/>
    <p:sldId id="560" r:id="rId8"/>
    <p:sldId id="525" r:id="rId9"/>
    <p:sldId id="527" r:id="rId10"/>
    <p:sldId id="562" r:id="rId11"/>
    <p:sldId id="563" r:id="rId12"/>
    <p:sldId id="564" r:id="rId13"/>
    <p:sldId id="531" r:id="rId14"/>
    <p:sldId id="534" r:id="rId15"/>
    <p:sldId id="535" r:id="rId16"/>
    <p:sldId id="519" r:id="rId17"/>
    <p:sldId id="339" r:id="rId18"/>
    <p:sldId id="556" r:id="rId19"/>
    <p:sldId id="565" r:id="rId20"/>
    <p:sldId id="552" r:id="rId21"/>
    <p:sldId id="538" r:id="rId22"/>
    <p:sldId id="507" r:id="rId23"/>
    <p:sldId id="373" r:id="rId24"/>
    <p:sldId id="509" r:id="rId25"/>
    <p:sldId id="561" r:id="rId26"/>
    <p:sldId id="532" r:id="rId27"/>
    <p:sldId id="529" r:id="rId28"/>
    <p:sldId id="510" r:id="rId29"/>
    <p:sldId id="342" r:id="rId30"/>
    <p:sldId id="370" r:id="rId31"/>
    <p:sldId id="365" r:id="rId32"/>
    <p:sldId id="333" r:id="rId33"/>
    <p:sldId id="325" r:id="rId34"/>
    <p:sldId id="332" r:id="rId35"/>
    <p:sldId id="328" r:id="rId36"/>
    <p:sldId id="312" r:id="rId37"/>
    <p:sldId id="308" r:id="rId38"/>
    <p:sldId id="304" r:id="rId39"/>
    <p:sldId id="303" r:id="rId40"/>
    <p:sldId id="291" r:id="rId41"/>
    <p:sldId id="374" r:id="rId42"/>
    <p:sldId id="269" r:id="rId4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62"/>
            <p14:sldId id="563"/>
            <p14:sldId id="564"/>
            <p14:sldId id="531"/>
            <p14:sldId id="534"/>
            <p14:sldId id="535"/>
            <p14:sldId id="519"/>
            <p14:sldId id="339"/>
            <p14:sldId id="556"/>
            <p14:sldId id="565"/>
            <p14:sldId id="552"/>
            <p14:sldId id="538"/>
          </p14:sldIdLst>
        </p14:section>
        <p14:section name="Attendance report" id="{BD1B59D3-59B9-4028-996E-6850690D080D}">
          <p14:sldIdLst>
            <p14:sldId id="507"/>
          </p14:sldIdLst>
        </p14:section>
        <p14:section name="Meeting Income Report Record" id="{90888863-D814-48AF-89AB-7EB609E9FF5C}">
          <p14:sldIdLst>
            <p14:sldId id="373"/>
            <p14:sldId id="509"/>
            <p14:sldId id="561"/>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C55BF-4115-4965-BD39-751718236729}" v="16" dt="2025-03-09T16:39:0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7" autoAdjust="0"/>
    <p:restoredTop sz="84370" autoAdjust="0"/>
  </p:normalViewPr>
  <p:slideViewPr>
    <p:cSldViewPr>
      <p:cViewPr varScale="1">
        <p:scale>
          <a:sx n="84" d="100"/>
          <a:sy n="84" d="100"/>
        </p:scale>
        <p:origin x="1332" y="78"/>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E5EC55BF-4115-4965-BD39-751718236729}"/>
    <pc:docChg chg="undo custSel addSld delSld modSld sldOrd delMainMaster modMainMaster modSection">
      <pc:chgData name="Jon Rosdahl" userId="2820f357-2dd4-4127-8713-e0bfde0fd756" providerId="ADAL" clId="{E5EC55BF-4115-4965-BD39-751718236729}" dt="2025-03-09T16:45:45.962" v="742"/>
      <pc:docMkLst>
        <pc:docMk/>
      </pc:docMkLst>
      <pc:sldChg chg="modSp mod">
        <pc:chgData name="Jon Rosdahl" userId="2820f357-2dd4-4127-8713-e0bfde0fd756" providerId="ADAL" clId="{E5EC55BF-4115-4965-BD39-751718236729}" dt="2025-03-07T20:44:24" v="9" actId="20577"/>
        <pc:sldMkLst>
          <pc:docMk/>
          <pc:sldMk cId="0" sldId="256"/>
        </pc:sldMkLst>
        <pc:spChg chg="mod">
          <ac:chgData name="Jon Rosdahl" userId="2820f357-2dd4-4127-8713-e0bfde0fd756" providerId="ADAL" clId="{E5EC55BF-4115-4965-BD39-751718236729}" dt="2025-03-07T20:44:24" v="9" actId="20577"/>
          <ac:spMkLst>
            <pc:docMk/>
            <pc:sldMk cId="0" sldId="256"/>
            <ac:spMk id="3074" creationId="{00000000-0000-0000-0000-000000000000}"/>
          </ac:spMkLst>
        </pc:spChg>
      </pc:sldChg>
      <pc:sldChg chg="modSp mod">
        <pc:chgData name="Jon Rosdahl" userId="2820f357-2dd4-4127-8713-e0bfde0fd756" providerId="ADAL" clId="{E5EC55BF-4115-4965-BD39-751718236729}" dt="2025-03-07T20:45:29.939" v="168" actId="20577"/>
        <pc:sldMkLst>
          <pc:docMk/>
          <pc:sldMk cId="0" sldId="257"/>
        </pc:sldMkLst>
        <pc:spChg chg="mod">
          <ac:chgData name="Jon Rosdahl" userId="2820f357-2dd4-4127-8713-e0bfde0fd756" providerId="ADAL" clId="{E5EC55BF-4115-4965-BD39-751718236729}" dt="2025-03-07T20:45:29.939" v="168" actId="20577"/>
          <ac:spMkLst>
            <pc:docMk/>
            <pc:sldMk cId="0" sldId="257"/>
            <ac:spMk id="4098" creationId="{00000000-0000-0000-0000-000000000000}"/>
          </ac:spMkLst>
        </pc:spChg>
      </pc:sldChg>
      <pc:sldChg chg="addSp delSp modSp mod">
        <pc:chgData name="Jon Rosdahl" userId="2820f357-2dd4-4127-8713-e0bfde0fd756" providerId="ADAL" clId="{E5EC55BF-4115-4965-BD39-751718236729}" dt="2025-03-07T20:50:41.288" v="180" actId="1076"/>
        <pc:sldMkLst>
          <pc:docMk/>
          <pc:sldMk cId="4047295227" sldId="348"/>
        </pc:sldMkLst>
        <pc:spChg chg="mod">
          <ac:chgData name="Jon Rosdahl" userId="2820f357-2dd4-4127-8713-e0bfde0fd756" providerId="ADAL" clId="{E5EC55BF-4115-4965-BD39-751718236729}" dt="2025-03-07T20:50:16.016" v="176" actId="20577"/>
          <ac:spMkLst>
            <pc:docMk/>
            <pc:sldMk cId="4047295227" sldId="348"/>
            <ac:spMk id="2" creationId="{13D9545A-3CB6-47F0-9D70-71B1C3FC6F76}"/>
          </ac:spMkLst>
        </pc:spChg>
        <pc:picChg chg="add mod">
          <ac:chgData name="Jon Rosdahl" userId="2820f357-2dd4-4127-8713-e0bfde0fd756" providerId="ADAL" clId="{E5EC55BF-4115-4965-BD39-751718236729}" dt="2025-03-07T20:50:41.288" v="180" actId="1076"/>
          <ac:picMkLst>
            <pc:docMk/>
            <pc:sldMk cId="4047295227" sldId="348"/>
            <ac:picMk id="7" creationId="{D3A8BFD6-E04F-DD49-7438-5C2D918C2001}"/>
          </ac:picMkLst>
        </pc:picChg>
      </pc:sldChg>
      <pc:sldChg chg="modSp mod">
        <pc:chgData name="Jon Rosdahl" userId="2820f357-2dd4-4127-8713-e0bfde0fd756" providerId="ADAL" clId="{E5EC55BF-4115-4965-BD39-751718236729}" dt="2025-03-08T15:38:47.725" v="522" actId="20577"/>
        <pc:sldMkLst>
          <pc:docMk/>
          <pc:sldMk cId="1790584663" sldId="507"/>
        </pc:sldMkLst>
        <pc:spChg chg="mod">
          <ac:chgData name="Jon Rosdahl" userId="2820f357-2dd4-4127-8713-e0bfde0fd756" providerId="ADAL" clId="{E5EC55BF-4115-4965-BD39-751718236729}" dt="2025-03-08T15:38:47.725" v="522" actId="20577"/>
          <ac:spMkLst>
            <pc:docMk/>
            <pc:sldMk cId="1790584663" sldId="507"/>
            <ac:spMk id="8200" creationId="{00000000-0000-0000-0000-000000000000}"/>
          </ac:spMkLst>
        </pc:spChg>
      </pc:sldChg>
      <pc:sldChg chg="add">
        <pc:chgData name="Jon Rosdahl" userId="2820f357-2dd4-4127-8713-e0bfde0fd756" providerId="ADAL" clId="{E5EC55BF-4115-4965-BD39-751718236729}" dt="2025-03-08T15:39:42.021" v="524"/>
        <pc:sldMkLst>
          <pc:docMk/>
          <pc:sldMk cId="3097532750" sldId="509"/>
        </pc:sldMkLst>
      </pc:sldChg>
      <pc:sldChg chg="del">
        <pc:chgData name="Jon Rosdahl" userId="2820f357-2dd4-4127-8713-e0bfde0fd756" providerId="ADAL" clId="{E5EC55BF-4115-4965-BD39-751718236729}" dt="2025-03-08T15:39:36.113" v="523" actId="2696"/>
        <pc:sldMkLst>
          <pc:docMk/>
          <pc:sldMk cId="4028864305" sldId="509"/>
        </pc:sldMkLst>
      </pc:sldChg>
      <pc:sldChg chg="addSp delSp modSp mod ord modNotesTx">
        <pc:chgData name="Jon Rosdahl" userId="2820f357-2dd4-4127-8713-e0bfde0fd756" providerId="ADAL" clId="{E5EC55BF-4115-4965-BD39-751718236729}" dt="2025-03-07T21:23:33.268" v="266" actId="20577"/>
        <pc:sldMkLst>
          <pc:docMk/>
          <pc:sldMk cId="939634510" sldId="525"/>
        </pc:sldMkLst>
        <pc:spChg chg="mod">
          <ac:chgData name="Jon Rosdahl" userId="2820f357-2dd4-4127-8713-e0bfde0fd756" providerId="ADAL" clId="{E5EC55BF-4115-4965-BD39-751718236729}" dt="2025-03-07T21:21:41.748" v="209" actId="20577"/>
          <ac:spMkLst>
            <pc:docMk/>
            <pc:sldMk cId="939634510" sldId="525"/>
            <ac:spMk id="7" creationId="{7502658D-89B3-3111-2B48-43378C0E9C71}"/>
          </ac:spMkLst>
        </pc:spChg>
        <pc:picChg chg="add mod">
          <ac:chgData name="Jon Rosdahl" userId="2820f357-2dd4-4127-8713-e0bfde0fd756" providerId="ADAL" clId="{E5EC55BF-4115-4965-BD39-751718236729}" dt="2025-03-07T21:22:27.991" v="213" actId="1076"/>
          <ac:picMkLst>
            <pc:docMk/>
            <pc:sldMk cId="939634510" sldId="525"/>
            <ac:picMk id="3" creationId="{71C742AD-5582-0FE3-F473-44CF14F2ADC6}"/>
          </ac:picMkLst>
        </pc:picChg>
      </pc:sldChg>
      <pc:sldChg chg="del">
        <pc:chgData name="Jon Rosdahl" userId="2820f357-2dd4-4127-8713-e0bfde0fd756" providerId="ADAL" clId="{E5EC55BF-4115-4965-BD39-751718236729}" dt="2025-03-07T22:28:12.990" v="269" actId="47"/>
        <pc:sldMkLst>
          <pc:docMk/>
          <pc:sldMk cId="2174083887" sldId="531"/>
        </pc:sldMkLst>
      </pc:sldChg>
      <pc:sldChg chg="modSp mod ord">
        <pc:chgData name="Jon Rosdahl" userId="2820f357-2dd4-4127-8713-e0bfde0fd756" providerId="ADAL" clId="{E5EC55BF-4115-4965-BD39-751718236729}" dt="2025-03-08T15:35:32.930" v="481" actId="21"/>
        <pc:sldMkLst>
          <pc:docMk/>
          <pc:sldMk cId="1207426219" sldId="538"/>
        </pc:sldMkLst>
        <pc:spChg chg="mod">
          <ac:chgData name="Jon Rosdahl" userId="2820f357-2dd4-4127-8713-e0bfde0fd756" providerId="ADAL" clId="{E5EC55BF-4115-4965-BD39-751718236729}" dt="2025-03-07T23:02:49.073" v="280" actId="20577"/>
          <ac:spMkLst>
            <pc:docMk/>
            <pc:sldMk cId="1207426219" sldId="538"/>
            <ac:spMk id="2" creationId="{CC05D03F-1122-09C6-084E-8C077AEDDD68}"/>
          </ac:spMkLst>
        </pc:spChg>
        <pc:spChg chg="mod">
          <ac:chgData name="Jon Rosdahl" userId="2820f357-2dd4-4127-8713-e0bfde0fd756" providerId="ADAL" clId="{E5EC55BF-4115-4965-BD39-751718236729}" dt="2025-03-08T15:35:32.930" v="481" actId="21"/>
          <ac:spMkLst>
            <pc:docMk/>
            <pc:sldMk cId="1207426219" sldId="538"/>
            <ac:spMk id="3" creationId="{910C6893-61EC-AB87-C620-5172BE79A38A}"/>
          </ac:spMkLst>
        </pc:spChg>
      </pc:sldChg>
      <pc:sldChg chg="modSp mod ord">
        <pc:chgData name="Jon Rosdahl" userId="2820f357-2dd4-4127-8713-e0bfde0fd756" providerId="ADAL" clId="{E5EC55BF-4115-4965-BD39-751718236729}" dt="2025-03-09T16:38:26.979" v="525" actId="6549"/>
        <pc:sldMkLst>
          <pc:docMk/>
          <pc:sldMk cId="2993132966" sldId="552"/>
        </pc:sldMkLst>
        <pc:spChg chg="mod">
          <ac:chgData name="Jon Rosdahl" userId="2820f357-2dd4-4127-8713-e0bfde0fd756" providerId="ADAL" clId="{E5EC55BF-4115-4965-BD39-751718236729}" dt="2025-03-08T14:54:39.642" v="296" actId="20577"/>
          <ac:spMkLst>
            <pc:docMk/>
            <pc:sldMk cId="2993132966" sldId="552"/>
            <ac:spMk id="2" creationId="{54089648-6307-EC34-2846-7EFFA5B16DB6}"/>
          </ac:spMkLst>
        </pc:spChg>
        <pc:spChg chg="mod">
          <ac:chgData name="Jon Rosdahl" userId="2820f357-2dd4-4127-8713-e0bfde0fd756" providerId="ADAL" clId="{E5EC55BF-4115-4965-BD39-751718236729}" dt="2025-03-09T16:38:26.979" v="525" actId="6549"/>
          <ac:spMkLst>
            <pc:docMk/>
            <pc:sldMk cId="2993132966" sldId="552"/>
            <ac:spMk id="7" creationId="{73F994F3-5EBD-7C3A-3155-2EFC028F3D62}"/>
          </ac:spMkLst>
        </pc:spChg>
      </pc:sldChg>
      <pc:sldChg chg="addSp delSp modSp mod ord">
        <pc:chgData name="Jon Rosdahl" userId="2820f357-2dd4-4127-8713-e0bfde0fd756" providerId="ADAL" clId="{E5EC55BF-4115-4965-BD39-751718236729}" dt="2025-03-09T16:45:45.962" v="742"/>
        <pc:sldMkLst>
          <pc:docMk/>
          <pc:sldMk cId="1837923166" sldId="556"/>
        </pc:sldMkLst>
        <pc:spChg chg="add del mod">
          <ac:chgData name="Jon Rosdahl" userId="2820f357-2dd4-4127-8713-e0bfde0fd756" providerId="ADAL" clId="{E5EC55BF-4115-4965-BD39-751718236729}" dt="2025-03-09T16:45:45.959" v="740"/>
          <ac:spMkLst>
            <pc:docMk/>
            <pc:sldMk cId="1837923166" sldId="556"/>
            <ac:spMk id="2" creationId="{07747CE9-089C-28ED-19E2-556FC31A5D57}"/>
          </ac:spMkLst>
        </pc:spChg>
        <pc:spChg chg="add del mod">
          <ac:chgData name="Jon Rosdahl" userId="2820f357-2dd4-4127-8713-e0bfde0fd756" providerId="ADAL" clId="{E5EC55BF-4115-4965-BD39-751718236729}" dt="2025-03-09T16:45:45.962" v="742"/>
          <ac:spMkLst>
            <pc:docMk/>
            <pc:sldMk cId="1837923166" sldId="556"/>
            <ac:spMk id="3" creationId="{01DF9AE5-6806-4F62-9BCE-FD8EF9B7069B}"/>
          </ac:spMkLst>
        </pc:spChg>
        <pc:spChg chg="add mod">
          <ac:chgData name="Jon Rosdahl" userId="2820f357-2dd4-4127-8713-e0bfde0fd756" providerId="ADAL" clId="{E5EC55BF-4115-4965-BD39-751718236729}" dt="2025-03-09T16:45:44.578" v="738" actId="6549"/>
          <ac:spMkLst>
            <pc:docMk/>
            <pc:sldMk cId="1837923166" sldId="556"/>
            <ac:spMk id="7" creationId="{7854827F-E1D1-5DF7-F44A-79ABE7B18B65}"/>
          </ac:spMkLst>
        </pc:spChg>
      </pc:sldChg>
      <pc:sldChg chg="del">
        <pc:chgData name="Jon Rosdahl" userId="2820f357-2dd4-4127-8713-e0bfde0fd756" providerId="ADAL" clId="{E5EC55BF-4115-4965-BD39-751718236729}" dt="2025-03-07T22:24:35.520" v="267" actId="47"/>
        <pc:sldMkLst>
          <pc:docMk/>
          <pc:sldMk cId="2044153421" sldId="557"/>
        </pc:sldMkLst>
      </pc:sldChg>
      <pc:sldChg chg="del ord">
        <pc:chgData name="Jon Rosdahl" userId="2820f357-2dd4-4127-8713-e0bfde0fd756" providerId="ADAL" clId="{E5EC55BF-4115-4965-BD39-751718236729}" dt="2025-03-07T22:30:34.707" v="272" actId="47"/>
        <pc:sldMkLst>
          <pc:docMk/>
          <pc:sldMk cId="4023241562" sldId="558"/>
        </pc:sldMkLst>
      </pc:sldChg>
      <pc:sldChg chg="del">
        <pc:chgData name="Jon Rosdahl" userId="2820f357-2dd4-4127-8713-e0bfde0fd756" providerId="ADAL" clId="{E5EC55BF-4115-4965-BD39-751718236729}" dt="2025-03-07T22:28:09.938" v="268" actId="47"/>
        <pc:sldMkLst>
          <pc:docMk/>
          <pc:sldMk cId="2765837524" sldId="559"/>
        </pc:sldMkLst>
      </pc:sldChg>
      <pc:sldChg chg="addSp delSp modSp mod">
        <pc:chgData name="Jon Rosdahl" userId="2820f357-2dd4-4127-8713-e0bfde0fd756" providerId="ADAL" clId="{E5EC55BF-4115-4965-BD39-751718236729}" dt="2025-03-07T21:18:46.696" v="206" actId="14100"/>
        <pc:sldMkLst>
          <pc:docMk/>
          <pc:sldMk cId="3619570427" sldId="560"/>
        </pc:sldMkLst>
        <pc:spChg chg="mod">
          <ac:chgData name="Jon Rosdahl" userId="2820f357-2dd4-4127-8713-e0bfde0fd756" providerId="ADAL" clId="{E5EC55BF-4115-4965-BD39-751718236729}" dt="2025-03-07T21:18:46.696" v="206" actId="14100"/>
          <ac:spMkLst>
            <pc:docMk/>
            <pc:sldMk cId="3619570427" sldId="560"/>
            <ac:spMk id="14" creationId="{EDB60147-A049-2A35-072A-335D7957B15E}"/>
          </ac:spMkLst>
        </pc:spChg>
        <pc:spChg chg="mod">
          <ac:chgData name="Jon Rosdahl" userId="2820f357-2dd4-4127-8713-e0bfde0fd756" providerId="ADAL" clId="{E5EC55BF-4115-4965-BD39-751718236729}" dt="2025-03-07T21:18:35.501" v="204" actId="26606"/>
          <ac:spMkLst>
            <pc:docMk/>
            <pc:sldMk cId="3619570427" sldId="560"/>
            <ac:spMk id="16" creationId="{D2AFB8A7-8997-C99A-7CC0-908DA2366FBE}"/>
          </ac:spMkLst>
        </pc:spChg>
        <pc:picChg chg="add mod ord">
          <ac:chgData name="Jon Rosdahl" userId="2820f357-2dd4-4127-8713-e0bfde0fd756" providerId="ADAL" clId="{E5EC55BF-4115-4965-BD39-751718236729}" dt="2025-03-07T21:18:35.501" v="204" actId="26606"/>
          <ac:picMkLst>
            <pc:docMk/>
            <pc:sldMk cId="3619570427" sldId="560"/>
            <ac:picMk id="3" creationId="{D212D586-6406-1354-CDA3-77F5E80DFD8E}"/>
          </ac:picMkLst>
        </pc:picChg>
      </pc:sldChg>
      <pc:sldChg chg="del">
        <pc:chgData name="Jon Rosdahl" userId="2820f357-2dd4-4127-8713-e0bfde0fd756" providerId="ADAL" clId="{E5EC55BF-4115-4965-BD39-751718236729}" dt="2025-03-08T15:39:36.113" v="523" actId="2696"/>
        <pc:sldMkLst>
          <pc:docMk/>
          <pc:sldMk cId="2246383213" sldId="561"/>
        </pc:sldMkLst>
      </pc:sldChg>
      <pc:sldChg chg="add">
        <pc:chgData name="Jon Rosdahl" userId="2820f357-2dd4-4127-8713-e0bfde0fd756" providerId="ADAL" clId="{E5EC55BF-4115-4965-BD39-751718236729}" dt="2025-03-08T15:39:42.021" v="524"/>
        <pc:sldMkLst>
          <pc:docMk/>
          <pc:sldMk cId="2996680710" sldId="561"/>
        </pc:sldMkLst>
      </pc:sldChg>
      <pc:sldChg chg="modSp new mod">
        <pc:chgData name="Jon Rosdahl" userId="2820f357-2dd4-4127-8713-e0bfde0fd756" providerId="ADAL" clId="{E5EC55BF-4115-4965-BD39-751718236729}" dt="2025-03-08T15:36:25.804" v="512" actId="20577"/>
        <pc:sldMkLst>
          <pc:docMk/>
          <pc:sldMk cId="3689804754" sldId="565"/>
        </pc:sldMkLst>
        <pc:spChg chg="mod">
          <ac:chgData name="Jon Rosdahl" userId="2820f357-2dd4-4127-8713-e0bfde0fd756" providerId="ADAL" clId="{E5EC55BF-4115-4965-BD39-751718236729}" dt="2025-03-08T14:55:25.420" v="341" actId="6549"/>
          <ac:spMkLst>
            <pc:docMk/>
            <pc:sldMk cId="3689804754" sldId="565"/>
            <ac:spMk id="2" creationId="{518A1A7F-E709-6C1E-72A2-0228400747AF}"/>
          </ac:spMkLst>
        </pc:spChg>
        <pc:spChg chg="mod">
          <ac:chgData name="Jon Rosdahl" userId="2820f357-2dd4-4127-8713-e0bfde0fd756" providerId="ADAL" clId="{E5EC55BF-4115-4965-BD39-751718236729}" dt="2025-03-08T15:36:25.804" v="512" actId="20577"/>
          <ac:spMkLst>
            <pc:docMk/>
            <pc:sldMk cId="3689804754" sldId="565"/>
            <ac:spMk id="3" creationId="{0BD5263F-177C-6049-C3D1-2D4E49CFF463}"/>
          </ac:spMkLst>
        </pc:spChg>
      </pc:sldChg>
      <pc:sldMasterChg chg="modSp mod">
        <pc:chgData name="Jon Rosdahl" userId="2820f357-2dd4-4127-8713-e0bfde0fd756" providerId="ADAL" clId="{E5EC55BF-4115-4965-BD39-751718236729}" dt="2025-03-07T20:43:34.235" v="1" actId="6549"/>
        <pc:sldMasterMkLst>
          <pc:docMk/>
          <pc:sldMasterMk cId="0" sldId="2147483648"/>
        </pc:sldMasterMkLst>
        <pc:spChg chg="mod">
          <ac:chgData name="Jon Rosdahl" userId="2820f357-2dd4-4127-8713-e0bfde0fd756" providerId="ADAL" clId="{E5EC55BF-4115-4965-BD39-751718236729}" dt="2025-03-07T20:43:34.235" v="1" actId="6549"/>
          <ac:spMkLst>
            <pc:docMk/>
            <pc:sldMasterMk cId="0" sldId="2147483648"/>
            <ac:spMk id="10" creationId="{00000000-0000-0000-0000-000000000000}"/>
          </ac:spMkLst>
        </pc:spChg>
      </pc:sldMasterChg>
      <pc:sldMasterChg chg="del delSldLayout">
        <pc:chgData name="Jon Rosdahl" userId="2820f357-2dd4-4127-8713-e0bfde0fd756" providerId="ADAL" clId="{E5EC55BF-4115-4965-BD39-751718236729}" dt="2025-03-07T22:28:12.990" v="269" actId="47"/>
        <pc:sldMasterMkLst>
          <pc:docMk/>
          <pc:sldMasterMk cId="125251362" sldId="2147483660"/>
        </pc:sldMasterMkLst>
        <pc:sldLayoutChg chg="del">
          <pc:chgData name="Jon Rosdahl" userId="2820f357-2dd4-4127-8713-e0bfde0fd756" providerId="ADAL" clId="{E5EC55BF-4115-4965-BD39-751718236729}" dt="2025-03-07T22:28:12.990" v="269" actId="47"/>
          <pc:sldLayoutMkLst>
            <pc:docMk/>
            <pc:sldMasterMk cId="125251362" sldId="2147483660"/>
            <pc:sldLayoutMk cId="4236366677" sldId="2147483661"/>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1244495967" sldId="2147483662"/>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329183693" sldId="2147483663"/>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2936871450" sldId="2147483664"/>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1624578790" sldId="2147483665"/>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600659367" sldId="2147483666"/>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445915307" sldId="2147483667"/>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1220439980" sldId="2147483668"/>
          </pc:sldLayoutMkLst>
        </pc:sldLayoutChg>
        <pc:sldLayoutChg chg="del">
          <pc:chgData name="Jon Rosdahl" userId="2820f357-2dd4-4127-8713-e0bfde0fd756" providerId="ADAL" clId="{E5EC55BF-4115-4965-BD39-751718236729}" dt="2025-03-07T22:28:12.990" v="269" actId="47"/>
          <pc:sldLayoutMkLst>
            <pc:docMk/>
            <pc:sldMasterMk cId="125251362" sldId="2147483660"/>
            <pc:sldLayoutMk cId="2992557849" sldId="214748366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tgevents.sharepoint.com/sites/Operations/Shared%20Documents/IEEE%20Global/2025%2005%20-%20Warsaw%20(May)/Registrations/Kobe%20Flow%20of%20registr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GB" sz="2000" b="1">
                <a:solidFill>
                  <a:sysClr val="windowText" lastClr="000000"/>
                </a:solidFill>
              </a:rPr>
              <a:t>Registration</a:t>
            </a:r>
            <a:r>
              <a:rPr lang="en-GB" sz="2000" b="1" baseline="0">
                <a:solidFill>
                  <a:sysClr val="windowText" lastClr="000000"/>
                </a:solidFill>
              </a:rPr>
              <a:t> Comparison: Jan 2025 v May 2025, cumulative</a:t>
            </a:r>
            <a:endParaRPr lang="en-GB" sz="2000" b="1">
              <a:solidFill>
                <a:sysClr val="windowText" lastClr="000000"/>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GB"/>
        </a:p>
      </c:txPr>
    </c:title>
    <c:autoTitleDeleted val="0"/>
    <c:plotArea>
      <c:layout/>
      <c:barChart>
        <c:barDir val="col"/>
        <c:grouping val="clustered"/>
        <c:varyColors val="0"/>
        <c:ser>
          <c:idx val="0"/>
          <c:order val="0"/>
          <c:tx>
            <c:strRef>
              <c:f>Graph!$B$1</c:f>
              <c:strCache>
                <c:ptCount val="1"/>
                <c:pt idx="0">
                  <c:v>TOTAL KOBE Jan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Graph!$A$2:$A$17</c:f>
              <c:strCache>
                <c:ptCount val="16"/>
                <c:pt idx="0">
                  <c:v>13 weeks prior</c:v>
                </c:pt>
                <c:pt idx="1">
                  <c:v>12 weeks prior</c:v>
                </c:pt>
                <c:pt idx="2">
                  <c:v>11 weeks prior</c:v>
                </c:pt>
                <c:pt idx="3">
                  <c:v>10 weeks prior</c:v>
                </c:pt>
                <c:pt idx="4">
                  <c:v>9 weeks prior</c:v>
                </c:pt>
                <c:pt idx="5">
                  <c:v>8 weeks prior</c:v>
                </c:pt>
                <c:pt idx="6">
                  <c:v>7 weeks prior</c:v>
                </c:pt>
                <c:pt idx="7">
                  <c:v>6 Weeks prior (early bird deadline)</c:v>
                </c:pt>
                <c:pt idx="8">
                  <c:v>5 weeks prior</c:v>
                </c:pt>
                <c:pt idx="9">
                  <c:v>4 weeks prior</c:v>
                </c:pt>
                <c:pt idx="10">
                  <c:v>3 weeks prior</c:v>
                </c:pt>
                <c:pt idx="11">
                  <c:v>2 weeks prior</c:v>
                </c:pt>
                <c:pt idx="12">
                  <c:v>1 week prior (standard deadline)</c:v>
                </c:pt>
                <c:pt idx="13">
                  <c:v>Week prior</c:v>
                </c:pt>
                <c:pt idx="14">
                  <c:v>Onsite</c:v>
                </c:pt>
                <c:pt idx="15">
                  <c:v>Post</c:v>
                </c:pt>
              </c:strCache>
            </c:strRef>
          </c:cat>
          <c:val>
            <c:numRef>
              <c:f>Graph!$B$2:$B$17</c:f>
              <c:numCache>
                <c:formatCode>General</c:formatCode>
                <c:ptCount val="16"/>
                <c:pt idx="0">
                  <c:v>0</c:v>
                </c:pt>
                <c:pt idx="1">
                  <c:v>0</c:v>
                </c:pt>
                <c:pt idx="2">
                  <c:v>0</c:v>
                </c:pt>
                <c:pt idx="3">
                  <c:v>105</c:v>
                </c:pt>
                <c:pt idx="4">
                  <c:v>164</c:v>
                </c:pt>
                <c:pt idx="5">
                  <c:v>222</c:v>
                </c:pt>
                <c:pt idx="6">
                  <c:v>350</c:v>
                </c:pt>
                <c:pt idx="7">
                  <c:v>562</c:v>
                </c:pt>
                <c:pt idx="8">
                  <c:v>586</c:v>
                </c:pt>
                <c:pt idx="9">
                  <c:v>599</c:v>
                </c:pt>
                <c:pt idx="10">
                  <c:v>617</c:v>
                </c:pt>
                <c:pt idx="11">
                  <c:v>628</c:v>
                </c:pt>
                <c:pt idx="12">
                  <c:v>652</c:v>
                </c:pt>
                <c:pt idx="13">
                  <c:v>667</c:v>
                </c:pt>
                <c:pt idx="14">
                  <c:v>672</c:v>
                </c:pt>
                <c:pt idx="15">
                  <c:v>676</c:v>
                </c:pt>
              </c:numCache>
            </c:numRef>
          </c:val>
          <c:extLst>
            <c:ext xmlns:c16="http://schemas.microsoft.com/office/drawing/2014/chart" uri="{C3380CC4-5D6E-409C-BE32-E72D297353CC}">
              <c16:uniqueId val="{00000000-3CF4-474A-B953-151713C0B20A}"/>
            </c:ext>
          </c:extLst>
        </c:ser>
        <c:ser>
          <c:idx val="1"/>
          <c:order val="1"/>
          <c:tx>
            <c:strRef>
              <c:f>Graph!$C$1</c:f>
              <c:strCache>
                <c:ptCount val="1"/>
                <c:pt idx="0">
                  <c:v>TOTAL WARSAW May 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Graph!$A$2:$A$17</c:f>
              <c:strCache>
                <c:ptCount val="16"/>
                <c:pt idx="0">
                  <c:v>13 weeks prior</c:v>
                </c:pt>
                <c:pt idx="1">
                  <c:v>12 weeks prior</c:v>
                </c:pt>
                <c:pt idx="2">
                  <c:v>11 weeks prior</c:v>
                </c:pt>
                <c:pt idx="3">
                  <c:v>10 weeks prior</c:v>
                </c:pt>
                <c:pt idx="4">
                  <c:v>9 weeks prior</c:v>
                </c:pt>
                <c:pt idx="5">
                  <c:v>8 weeks prior</c:v>
                </c:pt>
                <c:pt idx="6">
                  <c:v>7 weeks prior</c:v>
                </c:pt>
                <c:pt idx="7">
                  <c:v>6 Weeks prior (early bird deadline)</c:v>
                </c:pt>
                <c:pt idx="8">
                  <c:v>5 weeks prior</c:v>
                </c:pt>
                <c:pt idx="9">
                  <c:v>4 weeks prior</c:v>
                </c:pt>
                <c:pt idx="10">
                  <c:v>3 weeks prior</c:v>
                </c:pt>
                <c:pt idx="11">
                  <c:v>2 weeks prior</c:v>
                </c:pt>
                <c:pt idx="12">
                  <c:v>1 week prior (standard deadline)</c:v>
                </c:pt>
                <c:pt idx="13">
                  <c:v>Week prior</c:v>
                </c:pt>
                <c:pt idx="14">
                  <c:v>Onsite</c:v>
                </c:pt>
                <c:pt idx="15">
                  <c:v>Post</c:v>
                </c:pt>
              </c:strCache>
            </c:strRef>
          </c:cat>
          <c:val>
            <c:numRef>
              <c:f>Graph!$C$2:$C$17</c:f>
              <c:numCache>
                <c:formatCode>General</c:formatCode>
                <c:ptCount val="16"/>
                <c:pt idx="0">
                  <c:v>24</c:v>
                </c:pt>
                <c:pt idx="1">
                  <c:v>55</c:v>
                </c:pt>
                <c:pt idx="2">
                  <c:v>76</c:v>
                </c:pt>
                <c:pt idx="3">
                  <c:v>93</c:v>
                </c:pt>
                <c:pt idx="4">
                  <c:v>103</c:v>
                </c:pt>
                <c:pt idx="5">
                  <c:v>0</c:v>
                </c:pt>
              </c:numCache>
            </c:numRef>
          </c:val>
          <c:extLst>
            <c:ext xmlns:c16="http://schemas.microsoft.com/office/drawing/2014/chart" uri="{C3380CC4-5D6E-409C-BE32-E72D297353CC}">
              <c16:uniqueId val="{00000001-3CF4-474A-B953-151713C0B20A}"/>
            </c:ext>
          </c:extLst>
        </c:ser>
        <c:dLbls>
          <c:showLegendKey val="0"/>
          <c:showVal val="0"/>
          <c:showCatName val="0"/>
          <c:showSerName val="0"/>
          <c:showPercent val="0"/>
          <c:showBubbleSize val="0"/>
        </c:dLbls>
        <c:gapWidth val="219"/>
        <c:overlap val="-27"/>
        <c:axId val="425332400"/>
        <c:axId val="425480384"/>
      </c:barChart>
      <c:catAx>
        <c:axId val="42533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480384"/>
        <c:crosses val="autoZero"/>
        <c:auto val="1"/>
        <c:lblAlgn val="ctr"/>
        <c:lblOffset val="100"/>
        <c:noMultiLvlLbl val="0"/>
      </c:catAx>
      <c:valAx>
        <c:axId val="42548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33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March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March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EC-25/0001r1</a:t>
            </a:r>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EC-25/0001r1</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March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EC-25/0001r1</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March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EC-25/0001r1</a:t>
            </a:r>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EC-25/0001r1</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March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EC-25/0001r1</a:t>
            </a:r>
            <a:endParaRPr lang="en-US" dirty="0"/>
          </a:p>
        </p:txBody>
      </p:sp>
      <p:sp>
        <p:nvSpPr>
          <p:cNvPr id="5" name="Date Placeholder 4"/>
          <p:cNvSpPr>
            <a:spLocks noGrp="1"/>
          </p:cNvSpPr>
          <p:nvPr>
            <p:ph type="dt" idx="11"/>
          </p:nvPr>
        </p:nvSpPr>
        <p:spPr/>
        <p:txBody>
          <a:bodyPr/>
          <a:lstStyle/>
          <a:p>
            <a:pPr>
              <a:defRPr/>
            </a:pPr>
            <a:r>
              <a:rPr lang="en-US"/>
              <a:t>March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33</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EC-25/0001r1</a:t>
            </a:r>
            <a:endParaRPr lang="en-US" dirty="0"/>
          </a:p>
        </p:txBody>
      </p:sp>
      <p:sp>
        <p:nvSpPr>
          <p:cNvPr id="5" name="Date Placeholder 4"/>
          <p:cNvSpPr>
            <a:spLocks noGrp="1"/>
          </p:cNvSpPr>
          <p:nvPr>
            <p:ph type="dt" idx="11"/>
          </p:nvPr>
        </p:nvSpPr>
        <p:spPr/>
        <p:txBody>
          <a:bodyPr/>
          <a:lstStyle/>
          <a:p>
            <a:pPr>
              <a:defRPr/>
            </a:pPr>
            <a:r>
              <a:rPr lang="en-US"/>
              <a:t>March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34</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EC-25/0001r1</a:t>
            </a:r>
            <a:endParaRPr lang="en-US" dirty="0"/>
          </a:p>
        </p:txBody>
      </p:sp>
      <p:sp>
        <p:nvSpPr>
          <p:cNvPr id="5" name="Date Placeholder 4"/>
          <p:cNvSpPr>
            <a:spLocks noGrp="1"/>
          </p:cNvSpPr>
          <p:nvPr>
            <p:ph type="dt" idx="11"/>
          </p:nvPr>
        </p:nvSpPr>
        <p:spPr/>
        <p:txBody>
          <a:bodyPr/>
          <a:lstStyle/>
          <a:p>
            <a:pPr>
              <a:defRPr/>
            </a:pPr>
            <a:r>
              <a:rPr lang="en-US"/>
              <a:t>March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35</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EC-25/0001r1</a:t>
            </a:r>
            <a:endParaRPr lang="en-US" dirty="0"/>
          </a:p>
        </p:txBody>
      </p:sp>
      <p:sp>
        <p:nvSpPr>
          <p:cNvPr id="5" name="Date Placeholder 4"/>
          <p:cNvSpPr>
            <a:spLocks noGrp="1"/>
          </p:cNvSpPr>
          <p:nvPr>
            <p:ph type="dt" idx="11"/>
          </p:nvPr>
        </p:nvSpPr>
        <p:spPr/>
        <p:txBody>
          <a:bodyPr/>
          <a:lstStyle/>
          <a:p>
            <a:pPr>
              <a:defRPr/>
            </a:pPr>
            <a:r>
              <a:rPr lang="en-US"/>
              <a:t>March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EC-25/0001r1</a:t>
            </a:r>
            <a:endParaRPr lang="en-US" dirty="0"/>
          </a:p>
        </p:txBody>
      </p:sp>
      <p:sp>
        <p:nvSpPr>
          <p:cNvPr id="5" name="Date Placeholder 4"/>
          <p:cNvSpPr>
            <a:spLocks noGrp="1"/>
          </p:cNvSpPr>
          <p:nvPr>
            <p:ph type="dt" idx="11"/>
          </p:nvPr>
        </p:nvSpPr>
        <p:spPr/>
        <p:txBody>
          <a:bodyPr/>
          <a:lstStyle/>
          <a:p>
            <a:pPr>
              <a:defRPr/>
            </a:pPr>
            <a:r>
              <a:rPr lang="en-US"/>
              <a:t>March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EC-25/0001r1</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March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2025-MISC $6,000 = 2023 Audit Charges</a:t>
            </a:r>
          </a:p>
        </p:txBody>
      </p:sp>
      <p:sp>
        <p:nvSpPr>
          <p:cNvPr id="4" name="Header Placeholder 3"/>
          <p:cNvSpPr>
            <a:spLocks noGrp="1"/>
          </p:cNvSpPr>
          <p:nvPr>
            <p:ph type="hdr"/>
          </p:nvPr>
        </p:nvSpPr>
        <p:spPr/>
        <p:txBody>
          <a:bodyPr/>
          <a:lstStyle/>
          <a:p>
            <a:r>
              <a:rPr lang="en-US"/>
              <a:t>doc.: IEEE 802 EC-25/0001r1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notes: in the Jan update we had 666 total registrations</a:t>
            </a:r>
          </a:p>
        </p:txBody>
      </p:sp>
      <p:sp>
        <p:nvSpPr>
          <p:cNvPr id="4" name="Slide Number Placeholder 3"/>
          <p:cNvSpPr>
            <a:spLocks noGrp="1"/>
          </p:cNvSpPr>
          <p:nvPr>
            <p:ph type="sldNum" sz="quarter" idx="5"/>
          </p:nvPr>
        </p:nvSpPr>
        <p:spPr/>
        <p:txBody>
          <a:bodyPr/>
          <a:lstStyle/>
          <a:p>
            <a:fld id="{94ABF407-7CD6-4D51-81D1-5D2A584CC42D}" type="slidenum">
              <a:rPr lang="en-AU" smtClean="0"/>
              <a:t>6</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March notes: in the Jan update we had 666 total registrations</a:t>
            </a:r>
          </a:p>
          <a:p>
            <a:endParaRPr lang="en-US" dirty="0"/>
          </a:p>
          <a:p>
            <a:r>
              <a:rPr lang="en-US" dirty="0"/>
              <a:t>Plus we had some contingencies factored into the expenses for this budget as there is quite a bit unknown, which has also contributed to the bottom line improving along with the additional 17 registrations received since the last update.</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19C6-3996-D72E-152C-7105B1B4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BE39-929B-7D92-1D9A-AAC8DD01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EA801-AFA5-BEA3-BAC3-E1D0E359B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54A08-390C-0F96-4692-6199D0247B49}"/>
              </a:ext>
            </a:extLst>
          </p:cNvPr>
          <p:cNvSpPr>
            <a:spLocks noGrp="1"/>
          </p:cNvSpPr>
          <p:nvPr>
            <p:ph type="sldNum" sz="quarter" idx="5"/>
          </p:nvPr>
        </p:nvSpPr>
        <p:spPr/>
        <p:txBody>
          <a:bodyPr/>
          <a:lstStyle/>
          <a:p>
            <a:fld id="{94ABF407-7CD6-4D51-81D1-5D2A584CC42D}" type="slidenum">
              <a:rPr lang="en-AU" smtClean="0"/>
              <a:t>8</a:t>
            </a:fld>
            <a:endParaRPr lang="en-AU"/>
          </a:p>
        </p:txBody>
      </p:sp>
    </p:spTree>
    <p:extLst>
      <p:ext uri="{BB962C8B-B14F-4D97-AF65-F5344CB8AC3E}">
        <p14:creationId xmlns:p14="http://schemas.microsoft.com/office/powerpoint/2010/main" val="104431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a:t>JANUARY 2025  </a:t>
            </a:r>
            <a:r>
              <a:rPr lang="en-US" dirty="0"/>
              <a:t>Note: contract is finalized!!</a:t>
            </a:r>
          </a:p>
          <a:p>
            <a:endParaRPr lang="en-US" dirty="0"/>
          </a:p>
          <a:p>
            <a:r>
              <a:rPr lang="en-US" dirty="0"/>
              <a:t>Based on registration fees: 300/500/700 at hotel.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EC-25/0001r1</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xuyue57@huawei.com" TargetMode="External"/><Relationship Id="rId2" Type="http://schemas.openxmlformats.org/officeDocument/2006/relationships/hyperlink" Target="mailto:liuwl@szu.edu.c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osseinianfar_h@yahoo.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March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2025-03-09</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48100" cy="29622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Presidential Hotel,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March 6,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March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250644" y="573206"/>
            <a:ext cx="5907349" cy="5907349"/>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Tree>
    <p:extLst>
      <p:ext uri="{BB962C8B-B14F-4D97-AF65-F5344CB8AC3E}">
        <p14:creationId xmlns:p14="http://schemas.microsoft.com/office/powerpoint/2010/main" val="217408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DB714-4022-326A-7A0F-7B2BBBA91FD4}"/>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1B9F5D18-6459-7FB6-F6CD-7EBAAA1E53CF}"/>
              </a:ext>
            </a:extLst>
          </p:cNvPr>
          <p:cNvSpPr>
            <a:spLocks noGrp="1"/>
          </p:cNvSpPr>
          <p:nvPr>
            <p:ph type="ftr" idx="14"/>
          </p:nvPr>
        </p:nvSpPr>
        <p:spPr/>
        <p:txBody>
          <a:body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9F4C5B38-BE38-3F75-ABD8-7C4057F59A03}"/>
              </a:ext>
            </a:extLst>
          </p:cNvPr>
          <p:cNvSpPr txBox="1">
            <a:spLocks/>
          </p:cNvSpPr>
          <p:nvPr/>
        </p:nvSpPr>
        <p:spPr>
          <a:xfrm>
            <a:off x="950423" y="297658"/>
            <a:ext cx="2499764" cy="2755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Arial" panose="020B0604020202020204" pitchFamily="34" charset="0"/>
                <a:ea typeface="MS Gothic" charset="-128"/>
                <a:cs typeface="Arial" panose="020B0604020202020204" pitchFamily="34" charset="0"/>
              </a:rPr>
              <a:t>March 2025</a:t>
            </a:r>
            <a:endParaRPr lang="en-GB" b="1" dirty="0">
              <a:solidFill>
                <a:srgbClr val="000000"/>
              </a:solidFill>
              <a:latin typeface="Arial" panose="020B0604020202020204" pitchFamily="34" charset="0"/>
              <a:ea typeface="MS Gothic" charset="-128"/>
              <a:cs typeface="Arial" panose="020B0604020202020204" pitchFamily="34" charset="0"/>
            </a:endParaRPr>
          </a:p>
        </p:txBody>
      </p:sp>
      <p:graphicFrame>
        <p:nvGraphicFramePr>
          <p:cNvPr id="3" name="Chart 2">
            <a:extLst>
              <a:ext uri="{FF2B5EF4-FFF2-40B4-BE49-F238E27FC236}">
                <a16:creationId xmlns:a16="http://schemas.microsoft.com/office/drawing/2014/main" id="{8793BA50-F309-0E67-DE1F-7DC2F26122C4}"/>
              </a:ext>
            </a:extLst>
          </p:cNvPr>
          <p:cNvGraphicFramePr>
            <a:graphicFrameLocks/>
          </p:cNvGraphicFramePr>
          <p:nvPr/>
        </p:nvGraphicFramePr>
        <p:xfrm>
          <a:off x="800100" y="573206"/>
          <a:ext cx="10589684" cy="5987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178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t>Net Session value 2020 to 2024 (December 31, 2024) = $405,024.69</a:t>
            </a:r>
          </a:p>
          <a:p>
            <a:endParaRPr lang="en-US" dirty="0"/>
          </a:p>
          <a:p>
            <a:r>
              <a:rPr lang="en-US" dirty="0"/>
              <a:t>Session Fees for 2025 to remain the same as 2024 ($600/$800/$1000)</a:t>
            </a:r>
          </a:p>
          <a:p>
            <a:r>
              <a:rPr lang="en-US" dirty="0"/>
              <a:t>Bank Balance as of Dec 31, 2024: $944,891.87</a:t>
            </a: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March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a:t>
            </a:r>
            <a:r>
              <a:rPr lang="en-US" sz="2000" dirty="0">
                <a:highlight>
                  <a:srgbClr val="FFFF00"/>
                </a:highlight>
              </a:rPr>
              <a:t>No Hotel Discount January/but cheaper hotel</a:t>
            </a:r>
            <a:r>
              <a:rPr lang="en-US" sz="2000" dirty="0"/>
              <a:t>)</a:t>
            </a:r>
          </a:p>
          <a:p>
            <a:pPr marL="914400" lvl="2" indent="0"/>
            <a:r>
              <a:rPr lang="en-US" sz="2000" dirty="0"/>
              <a:t>									</a:t>
            </a:r>
            <a:r>
              <a:rPr lang="en-US" sz="2000" dirty="0">
                <a:highlight>
                  <a:srgbClr val="FFFF00"/>
                </a:highlight>
              </a:rPr>
              <a:t>In Hotel 3-night Stay Discount $300 (May/Sept)</a:t>
            </a:r>
            <a:r>
              <a:rPr lang="en-US" sz="2000" dirty="0"/>
              <a: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B5178C-27B9-8136-D581-DF8EEF759CA1}"/>
              </a:ext>
            </a:extLst>
          </p:cNvPr>
          <p:cNvSpPr>
            <a:spLocks noGrp="1"/>
          </p:cNvSpPr>
          <p:nvPr>
            <p:ph type="title"/>
          </p:nvPr>
        </p:nvSpPr>
        <p:spPr>
          <a:xfrm>
            <a:off x="914401" y="685801"/>
            <a:ext cx="10361084" cy="1065213"/>
          </a:xfrm>
        </p:spPr>
        <p:txBody>
          <a:bodyPr/>
          <a:lstStyle/>
          <a:p>
            <a:r>
              <a:rPr lang="en-US" kern="0" dirty="0"/>
              <a:t>These individuals are in arrears on meeting fees</a:t>
            </a:r>
            <a:endParaRPr lang="en-US" dirty="0"/>
          </a:p>
        </p:txBody>
      </p:sp>
      <p:pic>
        <p:nvPicPr>
          <p:cNvPr id="8" name="Picture 7">
            <a:extLst>
              <a:ext uri="{FF2B5EF4-FFF2-40B4-BE49-F238E27FC236}">
                <a16:creationId xmlns:a16="http://schemas.microsoft.com/office/drawing/2014/main" id="{4EA7238C-B83B-5A69-DE60-31B4E77D4203}"/>
              </a:ext>
            </a:extLst>
          </p:cNvPr>
          <p:cNvPicPr>
            <a:picLocks noChangeAspect="1"/>
          </p:cNvPicPr>
          <p:nvPr/>
        </p:nvPicPr>
        <p:blipFill>
          <a:blip r:embed="rId2"/>
          <a:stretch>
            <a:fillRect/>
          </a:stretch>
        </p:blipFill>
        <p:spPr>
          <a:xfrm>
            <a:off x="2022456" y="1981201"/>
            <a:ext cx="8144974" cy="4113213"/>
          </a:xfrm>
          <a:prstGeom prst="rect">
            <a:avLst/>
          </a:prstGeom>
          <a:noFill/>
        </p:spPr>
      </p:pic>
      <p:sp>
        <p:nvSpPr>
          <p:cNvPr id="4" name="Slide Number Placeholder 3">
            <a:extLst>
              <a:ext uri="{FF2B5EF4-FFF2-40B4-BE49-F238E27FC236}">
                <a16:creationId xmlns:a16="http://schemas.microsoft.com/office/drawing/2014/main" id="{04A14C42-8411-B725-03E8-7E02651E2658}"/>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15</a:t>
            </a:fld>
            <a:endParaRPr lang="en-GB"/>
          </a:p>
        </p:txBody>
      </p:sp>
      <p:sp>
        <p:nvSpPr>
          <p:cNvPr id="5" name="Footer Placeholder 4">
            <a:extLst>
              <a:ext uri="{FF2B5EF4-FFF2-40B4-BE49-F238E27FC236}">
                <a16:creationId xmlns:a16="http://schemas.microsoft.com/office/drawing/2014/main" id="{512604BF-3046-281C-022B-98BE24004FF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FDC8F049-296A-6ACD-9086-52F52C1FF1E6}"/>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March 2025</a:t>
            </a:r>
            <a:endParaRPr lang="en-GB"/>
          </a:p>
        </p:txBody>
      </p:sp>
      <p:sp>
        <p:nvSpPr>
          <p:cNvPr id="7" name="TextBox 6">
            <a:extLst>
              <a:ext uri="{FF2B5EF4-FFF2-40B4-BE49-F238E27FC236}">
                <a16:creationId xmlns:a16="http://schemas.microsoft.com/office/drawing/2014/main" id="{7854827F-E1D1-5DF7-F44A-79ABE7B18B65}"/>
              </a:ext>
            </a:extLst>
          </p:cNvPr>
          <p:cNvSpPr txBox="1"/>
          <p:nvPr/>
        </p:nvSpPr>
        <p:spPr>
          <a:xfrm>
            <a:off x="2743200" y="5181600"/>
            <a:ext cx="7315200" cy="261610"/>
          </a:xfrm>
          <a:prstGeom prst="rect">
            <a:avLst/>
          </a:prstGeom>
          <a:noFill/>
        </p:spPr>
        <p:txBody>
          <a:bodyPr wrap="square" rtlCol="0">
            <a:spAutoFit/>
          </a:bodyPr>
          <a:lstStyle/>
          <a:p>
            <a:r>
              <a:rPr lang="en-US" sz="1100" dirty="0">
                <a:highlight>
                  <a:srgbClr val="000000"/>
                </a:highlight>
              </a:rPr>
              <a:t>PAID                                                                                                                                           </a:t>
            </a:r>
            <a:r>
              <a:rPr lang="en-US" sz="1100" dirty="0" err="1">
                <a:highlight>
                  <a:srgbClr val="000000"/>
                </a:highlight>
              </a:rPr>
              <a:t>PAID</a:t>
            </a:r>
            <a:r>
              <a:rPr lang="en-US" sz="1100" dirty="0">
                <a:highlight>
                  <a:srgbClr val="000000"/>
                </a:highlight>
              </a:rPr>
              <a:t>  on November 2024    </a:t>
            </a:r>
          </a:p>
        </p:txBody>
      </p:sp>
    </p:spTree>
    <p:extLst>
      <p:ext uri="{BB962C8B-B14F-4D97-AF65-F5344CB8AC3E}">
        <p14:creationId xmlns:p14="http://schemas.microsoft.com/office/powerpoint/2010/main" val="183792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A7F-E709-6C1E-72A2-0228400747AF}"/>
              </a:ext>
            </a:extLst>
          </p:cNvPr>
          <p:cNvSpPr>
            <a:spLocks noGrp="1"/>
          </p:cNvSpPr>
          <p:nvPr>
            <p:ph type="title"/>
          </p:nvPr>
        </p:nvSpPr>
        <p:spPr/>
        <p:txBody>
          <a:bodyPr/>
          <a:lstStyle/>
          <a:p>
            <a:r>
              <a:rPr lang="en-US" dirty="0"/>
              <a:t>2025 January Potential Deadbeats</a:t>
            </a:r>
          </a:p>
        </p:txBody>
      </p:sp>
      <p:sp>
        <p:nvSpPr>
          <p:cNvPr id="3" name="Content Placeholder 2">
            <a:extLst>
              <a:ext uri="{FF2B5EF4-FFF2-40B4-BE49-F238E27FC236}">
                <a16:creationId xmlns:a16="http://schemas.microsoft.com/office/drawing/2014/main" id="{0BD5263F-177C-6049-C3D1-2D4E49CFF463}"/>
              </a:ext>
            </a:extLst>
          </p:cNvPr>
          <p:cNvSpPr>
            <a:spLocks noGrp="1"/>
          </p:cNvSpPr>
          <p:nvPr>
            <p:ph idx="1"/>
          </p:nvPr>
        </p:nvSpPr>
        <p:spPr>
          <a:xfrm>
            <a:off x="914401" y="1676401"/>
            <a:ext cx="10361084" cy="4418014"/>
          </a:xfrm>
        </p:spPr>
        <p:txBody>
          <a:bodyPr/>
          <a:lstStyle/>
          <a:p>
            <a:r>
              <a:rPr lang="en-US" sz="2000" dirty="0"/>
              <a:t>Will be Deadbeat on March 20, 2025 (60 days post interim):</a:t>
            </a:r>
          </a:p>
          <a:p>
            <a:r>
              <a:rPr lang="en-US" sz="2000" dirty="0">
                <a:effectLst/>
              </a:rPr>
              <a:t>January 2025</a:t>
            </a:r>
            <a:endParaRPr lang="en-US" sz="2000" dirty="0"/>
          </a:p>
          <a:p>
            <a:pPr lvl="1"/>
            <a:r>
              <a:rPr lang="en-US" dirty="0"/>
              <a:t>Liu, </a:t>
            </a:r>
            <a:r>
              <a:rPr lang="en-US" dirty="0" err="1"/>
              <a:t>Weili</a:t>
            </a:r>
            <a:r>
              <a:rPr lang="en-US" dirty="0"/>
              <a:t>  </a:t>
            </a:r>
            <a:r>
              <a:rPr lang="en-US" dirty="0">
                <a:solidFill>
                  <a:schemeClr val="accent6"/>
                </a:solidFill>
                <a:hlinkClick r:id="rId2">
                  <a:extLst>
                    <a:ext uri="{A12FA001-AC4F-418D-AE19-62706E023703}">
                      <ahyp:hlinkClr xmlns:ahyp="http://schemas.microsoft.com/office/drawing/2018/hyperlinkcolor" val="tx"/>
                    </a:ext>
                  </a:extLst>
                </a:hlinkClick>
              </a:rPr>
              <a:t>liuwl@szu.edu.cn</a:t>
            </a:r>
            <a:r>
              <a:rPr lang="en-US" dirty="0">
                <a:solidFill>
                  <a:schemeClr val="accent6"/>
                </a:solidFill>
              </a:rPr>
              <a:t> - </a:t>
            </a:r>
            <a:r>
              <a:rPr lang="en-US" dirty="0"/>
              <a:t>Shenzhen University; </a:t>
            </a:r>
          </a:p>
          <a:p>
            <a:pPr lvl="2"/>
            <a:r>
              <a:rPr lang="en-US" sz="2000" dirty="0">
                <a:effectLst/>
              </a:rPr>
              <a:t>(full registration - $1000)</a:t>
            </a:r>
          </a:p>
          <a:p>
            <a:pPr lvl="1"/>
            <a:endParaRPr lang="en-US" dirty="0"/>
          </a:p>
          <a:p>
            <a:pPr lvl="1"/>
            <a:r>
              <a:rPr lang="fr-FR" dirty="0"/>
              <a:t>Xu, Yue  </a:t>
            </a:r>
            <a:r>
              <a:rPr lang="fr-FR" dirty="0">
                <a:solidFill>
                  <a:schemeClr val="accent6"/>
                </a:solidFill>
                <a:hlinkClick r:id="rId3">
                  <a:extLst>
                    <a:ext uri="{A12FA001-AC4F-418D-AE19-62706E023703}">
                      <ahyp:hlinkClr xmlns:ahyp="http://schemas.microsoft.com/office/drawing/2018/hyperlinkcolor" val="tx"/>
                    </a:ext>
                  </a:extLst>
                </a:hlinkClick>
              </a:rPr>
              <a:t>xuyue57@huawei.com</a:t>
            </a:r>
            <a:r>
              <a:rPr lang="fr-FR" dirty="0">
                <a:solidFill>
                  <a:schemeClr val="accent6"/>
                </a:solidFill>
              </a:rPr>
              <a:t> </a:t>
            </a:r>
            <a:r>
              <a:rPr lang="fr-FR" dirty="0"/>
              <a:t>- Huawei Technologies Co., Ltd </a:t>
            </a:r>
          </a:p>
          <a:p>
            <a:pPr lvl="2"/>
            <a:r>
              <a:rPr lang="en-US" sz="2000" dirty="0">
                <a:effectLst/>
              </a:rPr>
              <a:t>(change of in person to remote fee of $100)</a:t>
            </a:r>
          </a:p>
          <a:p>
            <a:pPr lvl="2"/>
            <a:endParaRPr lang="en-US" sz="2000" dirty="0"/>
          </a:p>
          <a:p>
            <a:pPr lvl="2"/>
            <a:endParaRPr lang="en-US" sz="2000" dirty="0"/>
          </a:p>
          <a:p>
            <a:r>
              <a:rPr lang="en-US" sz="2000" dirty="0"/>
              <a:t>Please let me know if your name or your colleague's name is on this list.</a:t>
            </a:r>
          </a:p>
          <a:p>
            <a:r>
              <a:rPr lang="en-US" sz="2000" dirty="0"/>
              <a:t>These individuals will be added to the 802 Deadbeat list on March 20, 2025 (60 days in arrears) if the payment of fees are not made.</a:t>
            </a:r>
          </a:p>
          <a:p>
            <a:endParaRPr lang="en-US" sz="2000" dirty="0"/>
          </a:p>
        </p:txBody>
      </p:sp>
      <p:sp>
        <p:nvSpPr>
          <p:cNvPr id="4" name="Slide Number Placeholder 3">
            <a:extLst>
              <a:ext uri="{FF2B5EF4-FFF2-40B4-BE49-F238E27FC236}">
                <a16:creationId xmlns:a16="http://schemas.microsoft.com/office/drawing/2014/main" id="{3B6FA9FD-63E2-7C55-DB17-726240E391A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B9E60790-0997-C3E4-81B4-59FA54EC4B9A}"/>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79B9078-2EE0-C2EA-E62A-6346F172DDF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8980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9648-6307-EC34-2846-7EFFA5B16DB6}"/>
              </a:ext>
            </a:extLst>
          </p:cNvPr>
          <p:cNvSpPr>
            <a:spLocks noGrp="1"/>
          </p:cNvSpPr>
          <p:nvPr>
            <p:ph type="title"/>
          </p:nvPr>
        </p:nvSpPr>
        <p:spPr/>
        <p:txBody>
          <a:bodyPr/>
          <a:lstStyle/>
          <a:p>
            <a:r>
              <a:rPr lang="en-US" dirty="0"/>
              <a:t>2024 September Interim Deadbeats</a:t>
            </a:r>
          </a:p>
        </p:txBody>
      </p:sp>
      <p:sp>
        <p:nvSpPr>
          <p:cNvPr id="4" name="Slide Number Placeholder 3">
            <a:extLst>
              <a:ext uri="{FF2B5EF4-FFF2-40B4-BE49-F238E27FC236}">
                <a16:creationId xmlns:a16="http://schemas.microsoft.com/office/drawing/2014/main" id="{15CC078C-FCCB-9009-B784-58845E6CEB2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07EB9AE8-77AC-B416-8C3E-890DEF8023BB}"/>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B0BF869A-5397-E0F7-4B2F-05B371EE08D6}"/>
              </a:ext>
            </a:extLst>
          </p:cNvPr>
          <p:cNvSpPr>
            <a:spLocks noGrp="1"/>
          </p:cNvSpPr>
          <p:nvPr>
            <p:ph type="dt" idx="15"/>
          </p:nvPr>
        </p:nvSpPr>
        <p:spPr/>
        <p:txBody>
          <a:bodyPr/>
          <a:lstStyle/>
          <a:p>
            <a:r>
              <a:rPr lang="en-US"/>
              <a:t>March 2025</a:t>
            </a:r>
            <a:endParaRPr lang="en-GB" dirty="0"/>
          </a:p>
        </p:txBody>
      </p:sp>
      <p:sp>
        <p:nvSpPr>
          <p:cNvPr id="7" name="Rectangle 1">
            <a:extLst>
              <a:ext uri="{FF2B5EF4-FFF2-40B4-BE49-F238E27FC236}">
                <a16:creationId xmlns:a16="http://schemas.microsoft.com/office/drawing/2014/main" id="{73F994F3-5EBD-7C3A-3155-2EFC028F3D62}"/>
              </a:ext>
            </a:extLst>
          </p:cNvPr>
          <p:cNvSpPr>
            <a:spLocks noGrp="1" noChangeArrowheads="1"/>
          </p:cNvSpPr>
          <p:nvPr>
            <p:ph idx="1"/>
          </p:nvPr>
        </p:nvSpPr>
        <p:spPr bwMode="auto">
          <a:xfrm>
            <a:off x="952502" y="2581687"/>
            <a:ext cx="960119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cs typeface="Tahoma" panose="020B0604030504040204" pitchFamily="34" charset="0"/>
              </a:rPr>
              <a:t>Deadbeat Date for 2024 Sept: (60 Days - Tues 19 Nov)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sng" strike="noStrike" cap="none" normalizeH="0" baseline="0" dirty="0" err="1">
                <a:ln>
                  <a:noFill/>
                </a:ln>
                <a:solidFill>
                  <a:schemeClr val="tx1"/>
                </a:solidFill>
                <a:effectLst/>
                <a:cs typeface="Tahoma" panose="020B0604030504040204" pitchFamily="34" charset="0"/>
              </a:rPr>
              <a:t>Hosseinianfa</a:t>
            </a:r>
            <a:r>
              <a:rPr kumimoji="0" lang="en-US" altLang="en-US" sz="2000" i="0" u="sng" strike="noStrike" cap="none" normalizeH="0" baseline="0" dirty="0">
                <a:ln>
                  <a:noFill/>
                </a:ln>
                <a:solidFill>
                  <a:schemeClr val="tx1"/>
                </a:solidFill>
                <a:effectLst/>
                <a:cs typeface="Tahoma" panose="020B0604030504040204" pitchFamily="34" charset="0"/>
              </a:rPr>
              <a:t>, Hamid </a:t>
            </a:r>
            <a:r>
              <a:rPr kumimoji="0" lang="en-US" altLang="en-US" sz="1800" b="0" i="0" u="none" strike="noStrike" cap="none" normalizeH="0" baseline="0" dirty="0">
                <a:ln>
                  <a:noFill/>
                </a:ln>
                <a:solidFill>
                  <a:schemeClr val="tx1"/>
                </a:solidFill>
                <a:effectLst/>
                <a:cs typeface="Tahoma" panose="020B0604030504040204" pitchFamily="34" charset="0"/>
              </a:rPr>
              <a:t>- ex-</a:t>
            </a:r>
            <a:r>
              <a:rPr kumimoji="0" lang="en-US" altLang="en-US" sz="1800" b="0" i="0" u="none" strike="noStrike" cap="none" normalizeH="0" baseline="0" dirty="0" err="1">
                <a:ln>
                  <a:noFill/>
                </a:ln>
                <a:solidFill>
                  <a:schemeClr val="tx1"/>
                </a:solidFill>
                <a:effectLst/>
                <a:cs typeface="Tahoma" panose="020B0604030504040204" pitchFamily="34" charset="0"/>
              </a:rPr>
              <a:t>Offino</a:t>
            </a:r>
            <a:r>
              <a:rPr kumimoji="0" lang="en-US" altLang="en-US" sz="1800" b="0" i="0" u="none" strike="noStrike" cap="none" normalizeH="0" baseline="0" dirty="0">
                <a:ln>
                  <a:noFill/>
                </a:ln>
                <a:solidFill>
                  <a:schemeClr val="tx1"/>
                </a:solidFill>
                <a:effectLst/>
                <a:cs typeface="Tahoma" panose="020B0604030504040204" pitchFamily="34" charset="0"/>
              </a:rPr>
              <a:t> - SA-PIN: 228734 - $1000 due</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Email: </a:t>
            </a:r>
            <a:r>
              <a:rPr kumimoji="0" lang="en-US" altLang="en-US" sz="1800" b="0" i="0" u="none" strike="noStrike" cap="none" normalizeH="0" baseline="0" dirty="0">
                <a:ln>
                  <a:noFill/>
                </a:ln>
                <a:solidFill>
                  <a:schemeClr val="tx1"/>
                </a:solidFill>
                <a:effectLst/>
                <a:cs typeface="Tahoma" panose="020B0604030504040204" pitchFamily="34" charset="0"/>
                <a:hlinkClick r:id="rId2"/>
              </a:rPr>
              <a:t>hosseinianfar_h@yahoo.com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No longer with </a:t>
            </a:r>
            <a:r>
              <a:rPr kumimoji="0" lang="en-US" altLang="en-US" sz="1800" b="0" i="0" u="none" strike="noStrike" cap="none" normalizeH="0" baseline="0" dirty="0" err="1">
                <a:ln>
                  <a:noFill/>
                </a:ln>
                <a:solidFill>
                  <a:schemeClr val="tx1"/>
                </a:solidFill>
                <a:effectLst/>
                <a:cs typeface="Tahoma" panose="020B0604030504040204" pitchFamily="34" charset="0"/>
              </a:rPr>
              <a:t>Ofinno</a:t>
            </a:r>
            <a:r>
              <a:rPr kumimoji="0" lang="en-US" altLang="en-US" sz="1800" b="0" i="0" u="none" strike="noStrike" cap="none" normalizeH="0" baseline="0" dirty="0">
                <a:ln>
                  <a:noFill/>
                </a:ln>
                <a:solidFill>
                  <a:schemeClr val="tx1"/>
                </a:solidFill>
                <a:effectLst/>
                <a:cs typeface="Tahoma" panose="020B0604030504040204" pitchFamily="34" charset="0"/>
              </a:rPr>
              <a:t> since July 2024 (about a week before the Montreal Session)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May 2024 - Attended 100% - Paid Registration</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July 2024 - Attended 106% - Paid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Sept 2024 - Attended 82% - NO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Nov 2024 - Not Registered</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9313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Deadbeats</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(-$1,799</a:t>
            </a:r>
            <a:r>
              <a:rPr lang="en-AU" sz="1800" dirty="0">
                <a:solidFill>
                  <a:schemeClr val="tx1"/>
                </a:solidFill>
              </a:rPr>
              <a:t>,  $69,097)</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March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19</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r>
              <a:rPr lang="en-GB" sz="1800" dirty="0"/>
              <a:t>R1: Presented to 09 March 802WCSC mtg and the 802.11 and 802.15 WG Plenary meetings in Atlanta, GA, USA</a:t>
            </a:r>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March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March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20</a:t>
            </a:fld>
            <a:endParaRPr lang="en-GB"/>
          </a:p>
        </p:txBody>
      </p:sp>
    </p:spTree>
    <p:extLst>
      <p:ext uri="{BB962C8B-B14F-4D97-AF65-F5344CB8AC3E}">
        <p14:creationId xmlns:p14="http://schemas.microsoft.com/office/powerpoint/2010/main" val="246845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March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21</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22</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March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23</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March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March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24</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March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March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27</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March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March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March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29</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March 1,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March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2026 Jan – Victoria – Deposits for Hotel and Conference Center paid = USD$27,056.54</a:t>
            </a:r>
          </a:p>
          <a:p>
            <a:r>
              <a:rPr lang="en-US" sz="2000" dirty="0">
                <a:solidFill>
                  <a:schemeClr val="tx1"/>
                </a:solidFill>
              </a:rPr>
              <a:t>2025 May – Warsaw – Deposit paid = USD$36,241.18</a:t>
            </a:r>
          </a:p>
        </p:txBody>
      </p:sp>
      <p:pic>
        <p:nvPicPr>
          <p:cNvPr id="7" name="Picture 6">
            <a:extLst>
              <a:ext uri="{FF2B5EF4-FFF2-40B4-BE49-F238E27FC236}">
                <a16:creationId xmlns:a16="http://schemas.microsoft.com/office/drawing/2014/main" id="{D3A8BFD6-E04F-DD49-7438-5C2D918C2001}"/>
              </a:ext>
            </a:extLst>
          </p:cNvPr>
          <p:cNvPicPr>
            <a:picLocks noChangeAspect="1"/>
          </p:cNvPicPr>
          <p:nvPr/>
        </p:nvPicPr>
        <p:blipFill>
          <a:blip r:embed="rId3"/>
          <a:stretch>
            <a:fillRect/>
          </a:stretch>
        </p:blipFill>
        <p:spPr>
          <a:xfrm>
            <a:off x="1534541" y="1972097"/>
            <a:ext cx="9097838" cy="1163533"/>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March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30</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March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31</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March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32</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March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33</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March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34</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March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35</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March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March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March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38</a:t>
            </a:fld>
            <a:endParaRPr lang="en-GB"/>
          </a:p>
        </p:txBody>
      </p:sp>
    </p:spTree>
    <p:extLst>
      <p:ext uri="{BB962C8B-B14F-4D97-AF65-F5344CB8AC3E}">
        <p14:creationId xmlns:p14="http://schemas.microsoft.com/office/powerpoint/2010/main" val="1088024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March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39</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40257" y="2697550"/>
            <a:ext cx="5077884" cy="2639016"/>
          </a:xfrm>
        </p:spPr>
        <p:txBody>
          <a:bodyPr wrap="square" anchor="t">
            <a:normAutofit/>
          </a:bodyPr>
          <a:lstStyle/>
          <a:p>
            <a:r>
              <a:rPr lang="en-US" dirty="0"/>
              <a:t>Income/ Expense Report </a:t>
            </a:r>
          </a:p>
          <a:p>
            <a:br>
              <a:rPr lang="en-US" dirty="0"/>
            </a:br>
            <a:r>
              <a:rPr lang="en-US" dirty="0"/>
              <a:t>January 1, 2025, </a:t>
            </a:r>
            <a:br>
              <a:rPr lang="en-US" dirty="0"/>
            </a:br>
            <a:r>
              <a:rPr lang="en-US" dirty="0"/>
              <a:t>to </a:t>
            </a:r>
            <a:br>
              <a:rPr lang="en-US" dirty="0"/>
            </a:br>
            <a:r>
              <a:rPr lang="en-US" dirty="0"/>
              <a:t>March 7, 2024</a:t>
            </a:r>
          </a:p>
        </p:txBody>
      </p:sp>
      <p:pic>
        <p:nvPicPr>
          <p:cNvPr id="3" name="Picture 2">
            <a:extLst>
              <a:ext uri="{FF2B5EF4-FFF2-40B4-BE49-F238E27FC236}">
                <a16:creationId xmlns:a16="http://schemas.microsoft.com/office/drawing/2014/main" id="{D212D586-6406-1354-CDA3-77F5E80DFD8E}"/>
              </a:ext>
            </a:extLst>
          </p:cNvPr>
          <p:cNvPicPr>
            <a:picLocks noChangeAspect="1"/>
          </p:cNvPicPr>
          <p:nvPr/>
        </p:nvPicPr>
        <p:blipFill>
          <a:blip r:embed="rId3"/>
          <a:stretch>
            <a:fillRect/>
          </a:stretch>
        </p:blipFill>
        <p:spPr>
          <a:xfrm>
            <a:off x="6195484" y="2760409"/>
            <a:ext cx="5080000" cy="2554796"/>
          </a:xfrm>
          <a:prstGeom prst="rect">
            <a:avLst/>
          </a:prstGeom>
          <a:noFill/>
        </p:spPr>
      </p:pic>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March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spTree>
    <p:extLst>
      <p:ext uri="{BB962C8B-B14F-4D97-AF65-F5344CB8AC3E}">
        <p14:creationId xmlns:p14="http://schemas.microsoft.com/office/powerpoint/2010/main" val="361957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March 2025</a:t>
            </a:r>
            <a:endParaRPr lang="en-GB"/>
          </a:p>
        </p:txBody>
      </p:sp>
      <p:pic>
        <p:nvPicPr>
          <p:cNvPr id="3" name="Picture 2">
            <a:extLst>
              <a:ext uri="{FF2B5EF4-FFF2-40B4-BE49-F238E27FC236}">
                <a16:creationId xmlns:a16="http://schemas.microsoft.com/office/drawing/2014/main" id="{71C742AD-5582-0FE3-F473-44CF14F2ADC6}"/>
              </a:ext>
            </a:extLst>
          </p:cNvPr>
          <p:cNvPicPr>
            <a:picLocks noChangeAspect="1"/>
          </p:cNvPicPr>
          <p:nvPr/>
        </p:nvPicPr>
        <p:blipFill>
          <a:blip r:embed="rId3"/>
          <a:stretch>
            <a:fillRect/>
          </a:stretch>
        </p:blipFill>
        <p:spPr>
          <a:xfrm>
            <a:off x="1258431" y="1835149"/>
            <a:ext cx="9675138" cy="3271838"/>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March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March 6,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06380A5-0B13-DB78-4FAD-E213544B1FB2}"/>
              </a:ext>
            </a:extLst>
          </p:cNvPr>
          <p:cNvPicPr>
            <a:picLocks noChangeAspect="1"/>
          </p:cNvPicPr>
          <p:nvPr/>
        </p:nvPicPr>
        <p:blipFill>
          <a:blip r:embed="rId3"/>
          <a:srcRect l="592" r="-1"/>
          <a:stretch/>
        </p:blipFill>
        <p:spPr>
          <a:xfrm>
            <a:off x="4892634" y="719363"/>
            <a:ext cx="5545776" cy="5444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1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57823" cy="2962276"/>
          </a:xfrm>
        </p:spPr>
        <p:txBody>
          <a:bodyPr/>
          <a:lstStyle/>
          <a:p>
            <a:r>
              <a:rPr lang="en-US" sz="2400" dirty="0">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March 6,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50423"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March</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896F61C2-B4EC-24D2-E908-9E810EAB85E1}"/>
              </a:ext>
            </a:extLst>
          </p:cNvPr>
          <p:cNvPicPr>
            <a:picLocks noChangeAspect="1"/>
          </p:cNvPicPr>
          <p:nvPr/>
        </p:nvPicPr>
        <p:blipFill>
          <a:blip r:embed="rId3"/>
          <a:stretch>
            <a:fillRect/>
          </a:stretch>
        </p:blipFill>
        <p:spPr>
          <a:xfrm>
            <a:off x="5994400" y="662106"/>
            <a:ext cx="4787123" cy="580219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E9E7D54-EB71-CBE7-3E94-4F3C28B2A2D1}"/>
              </a:ext>
            </a:extLst>
          </p:cNvPr>
          <p:cNvPicPr>
            <a:picLocks noChangeAspect="1"/>
          </p:cNvPicPr>
          <p:nvPr/>
        </p:nvPicPr>
        <p:blipFill>
          <a:blip r:embed="rId4"/>
          <a:stretch>
            <a:fillRect/>
          </a:stretch>
        </p:blipFill>
        <p:spPr>
          <a:xfrm>
            <a:off x="628650" y="4527549"/>
            <a:ext cx="4337054" cy="11268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58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1B5D-6F39-C56A-4445-6E7B67FAD052}"/>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E0137B48-9E1B-8F20-01DD-66E2D6BCD7E8}"/>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March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B65C2DD9-7502-98F3-33A8-C6B5E7DD8F22}"/>
              </a:ext>
            </a:extLst>
          </p:cNvPr>
          <p:cNvSpPr txBox="1">
            <a:spLocks/>
          </p:cNvSpPr>
          <p:nvPr/>
        </p:nvSpPr>
        <p:spPr bwMode="auto">
          <a:xfrm>
            <a:off x="618783" y="102223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OVERVIEW</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March 6,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58356BE-0F2D-0217-86E1-160D65026C2A}"/>
              </a:ext>
            </a:extLst>
          </p:cNvPr>
          <p:cNvSpPr txBox="1">
            <a:spLocks/>
          </p:cNvSpPr>
          <p:nvPr/>
        </p:nvSpPr>
        <p:spPr bwMode="auto">
          <a:xfrm>
            <a:off x="5607050" y="3927153"/>
            <a:ext cx="4725896" cy="2086414"/>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Potential Deadbeat:</a:t>
            </a:r>
          </a:p>
          <a:p>
            <a:pPr marL="342900" indent="-342900" algn="l">
              <a:buFont typeface="+mj-lt"/>
              <a:buAutoNum type="arabicPeriod"/>
            </a:pPr>
            <a:r>
              <a:rPr lang="en-AU" sz="1600" b="1" i="0" u="none" strike="noStrike" dirty="0" err="1">
                <a:solidFill>
                  <a:srgbClr val="002060"/>
                </a:solidFill>
                <a:effectLst/>
                <a:latin typeface="Arial" panose="020B0604020202020204" pitchFamily="34" charset="0"/>
                <a:cs typeface="Arial" panose="020B0604020202020204" pitchFamily="34" charset="0"/>
              </a:rPr>
              <a:t>Weili</a:t>
            </a:r>
            <a:r>
              <a:rPr lang="en-AU" sz="1600" b="1" i="0" u="none" strike="noStrike" dirty="0">
                <a:solidFill>
                  <a:srgbClr val="002060"/>
                </a:solidFill>
                <a:effectLst/>
                <a:latin typeface="Arial" panose="020B0604020202020204" pitchFamily="34" charset="0"/>
                <a:cs typeface="Arial" panose="020B0604020202020204" pitchFamily="34" charset="0"/>
              </a:rPr>
              <a:t>, Liu, </a:t>
            </a:r>
            <a:r>
              <a:rPr lang="en-AU" sz="16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6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6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94AAD08-8984-F58D-26CF-9F59DA34DC8C}"/>
              </a:ext>
            </a:extLst>
          </p:cNvPr>
          <p:cNvPicPr>
            <a:picLocks noChangeAspect="1"/>
          </p:cNvPicPr>
          <p:nvPr/>
        </p:nvPicPr>
        <p:blipFill>
          <a:blip r:embed="rId3"/>
          <a:stretch>
            <a:fillRect/>
          </a:stretch>
        </p:blipFill>
        <p:spPr>
          <a:xfrm>
            <a:off x="5607050" y="844433"/>
            <a:ext cx="4838700" cy="261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292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4976A7-980C-7BE0-A38F-0F56C68733B4}"/>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03C109CC-5C79-C2F9-119A-018C1D5ED73A}"/>
              </a:ext>
            </a:extLst>
          </p:cNvPr>
          <p:cNvSpPr>
            <a:spLocks noGrp="1"/>
          </p:cNvSpPr>
          <p:nvPr>
            <p:ph type="ftr" idx="14"/>
          </p:nvPr>
        </p:nvSpPr>
        <p:spPr/>
        <p:txBody>
          <a:bodyPr/>
          <a:lstStyle/>
          <a:p>
            <a:r>
              <a:rPr lang="en-GB"/>
              <a:t>Ben Rolfe (BCA);   Jon Rosdahl (Qualcomm)</a:t>
            </a:r>
            <a:endParaRPr lang="en-GB" dirty="0"/>
          </a:p>
        </p:txBody>
      </p:sp>
      <p:pic>
        <p:nvPicPr>
          <p:cNvPr id="6" name="Picture 5">
            <a:extLst>
              <a:ext uri="{FF2B5EF4-FFF2-40B4-BE49-F238E27FC236}">
                <a16:creationId xmlns:a16="http://schemas.microsoft.com/office/drawing/2014/main" id="{680F75EA-C4B8-619C-B194-865721486348}"/>
              </a:ext>
            </a:extLst>
          </p:cNvPr>
          <p:cNvPicPr>
            <a:picLocks noChangeAspect="1"/>
          </p:cNvPicPr>
          <p:nvPr/>
        </p:nvPicPr>
        <p:blipFill>
          <a:blip r:embed="rId2"/>
          <a:stretch>
            <a:fillRect/>
          </a:stretch>
        </p:blipFill>
        <p:spPr>
          <a:xfrm>
            <a:off x="1987436" y="4378589"/>
            <a:ext cx="7283564" cy="2219928"/>
          </a:xfrm>
          <a:prstGeom prst="rect">
            <a:avLst/>
          </a:prstGeom>
        </p:spPr>
      </p:pic>
      <p:pic>
        <p:nvPicPr>
          <p:cNvPr id="7" name="Picture 6">
            <a:extLst>
              <a:ext uri="{FF2B5EF4-FFF2-40B4-BE49-F238E27FC236}">
                <a16:creationId xmlns:a16="http://schemas.microsoft.com/office/drawing/2014/main" id="{17F4EFA1-3A2B-5271-1DB8-46D9F693A3F0}"/>
              </a:ext>
            </a:extLst>
          </p:cNvPr>
          <p:cNvPicPr>
            <a:picLocks noChangeAspect="1"/>
          </p:cNvPicPr>
          <p:nvPr/>
        </p:nvPicPr>
        <p:blipFill>
          <a:blip r:embed="rId3"/>
          <a:stretch>
            <a:fillRect/>
          </a:stretch>
        </p:blipFill>
        <p:spPr>
          <a:xfrm>
            <a:off x="1987435" y="2265513"/>
            <a:ext cx="7248259" cy="2055203"/>
          </a:xfrm>
          <a:prstGeom prst="rect">
            <a:avLst/>
          </a:prstGeom>
        </p:spPr>
      </p:pic>
      <p:pic>
        <p:nvPicPr>
          <p:cNvPr id="8" name="Picture 7">
            <a:extLst>
              <a:ext uri="{FF2B5EF4-FFF2-40B4-BE49-F238E27FC236}">
                <a16:creationId xmlns:a16="http://schemas.microsoft.com/office/drawing/2014/main" id="{6CD2A992-0B01-B631-1E62-DE799147F9B6}"/>
              </a:ext>
            </a:extLst>
          </p:cNvPr>
          <p:cNvPicPr>
            <a:picLocks noChangeAspect="1"/>
          </p:cNvPicPr>
          <p:nvPr/>
        </p:nvPicPr>
        <p:blipFill>
          <a:blip r:embed="rId4"/>
          <a:stretch>
            <a:fillRect/>
          </a:stretch>
        </p:blipFill>
        <p:spPr>
          <a:xfrm>
            <a:off x="1987434" y="86199"/>
            <a:ext cx="7248259" cy="2121442"/>
          </a:xfrm>
          <a:prstGeom prst="rect">
            <a:avLst/>
          </a:prstGeom>
        </p:spPr>
      </p:pic>
    </p:spTree>
    <p:extLst>
      <p:ext uri="{BB962C8B-B14F-4D97-AF65-F5344CB8AC3E}">
        <p14:creationId xmlns:p14="http://schemas.microsoft.com/office/powerpoint/2010/main" val="28284913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784B-096F-4BC0-B00F-03A4BD4D812F}">
  <ds:schemaRef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ba37140e-f4c5-4a6c-a9b4-20a691ce6c8a"/>
    <ds:schemaRef ds:uri="cc9c437c-ae0c-4066-8d90-a0f7de786127"/>
    <ds:schemaRef ds:uri="http://purl.org/dc/dcmitype/"/>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101199</TotalTime>
  <Words>5692</Words>
  <Application>Microsoft Office PowerPoint</Application>
  <PresentationFormat>Widescreen</PresentationFormat>
  <Paragraphs>1509</Paragraphs>
  <Slides>39</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0" baseType="lpstr">
      <vt:lpstr>MS PGothic</vt:lpstr>
      <vt:lpstr>Arial</vt:lpstr>
      <vt:lpstr>Arial Unicode MS</vt:lpstr>
      <vt:lpstr>Calibri</vt:lpstr>
      <vt:lpstr>Tahoma</vt:lpstr>
      <vt:lpstr>Times New Roman</vt:lpstr>
      <vt:lpstr>Verdana</vt:lpstr>
      <vt:lpstr>Wingdings</vt:lpstr>
      <vt:lpstr>Office Theme</vt:lpstr>
      <vt:lpstr>Document</vt:lpstr>
      <vt:lpstr>Worksheet</vt:lpstr>
      <vt:lpstr>Wireless Treasurer Report 2025</vt:lpstr>
      <vt:lpstr>Abstract</vt:lpstr>
      <vt:lpstr>802.11/.15 Joint Account Balance Overview  March 1, 2025</vt:lpstr>
      <vt:lpstr>2025 Income/Expense Report Summary</vt:lpstr>
      <vt:lpstr>2025 Income/Expense Report</vt:lpstr>
      <vt:lpstr>PowerPoint Presentation</vt:lpstr>
      <vt:lpstr>2025 January  IEEE 802W Mixed-Mode Interim  BUDGET UPDATE  Jan 12-17, 2025 Kobe Convention Centre, Japan   Update: March 6, 2025 </vt:lpstr>
      <vt:lpstr>PowerPoint Presentation</vt:lpstr>
      <vt:lpstr>PowerPoint Presentation</vt:lpstr>
      <vt:lpstr>2025 May  IEEE 802W Mixed-Mode Interim  DRAFT BUDGET  May 11 - 16, 2025 Warsaw Presidential Hotel, Poland  Update: March 6, 2025 </vt:lpstr>
      <vt:lpstr>PowerPoint Presentation</vt:lpstr>
      <vt:lpstr>2020 to 2024 Net Session Value </vt:lpstr>
      <vt:lpstr>Future Interim Meeting Fees –2025</vt:lpstr>
      <vt:lpstr>Deadbeat Consequences</vt:lpstr>
      <vt:lpstr>These individuals are in arrears on meeting fees</vt:lpstr>
      <vt:lpstr>2025 January Potential Deadbeats</vt:lpstr>
      <vt:lpstr>2024 September Interim Deadbeats</vt:lpstr>
      <vt:lpstr>2024 May Interim Deadbeats</vt:lpstr>
      <vt:lpstr>2020 – 2023 Historical Attendance</vt:lpstr>
      <vt:lpstr>Historical  Income/Expense reports</vt:lpstr>
      <vt:lpstr>2024 Income/Expense Report Summary</vt:lpstr>
      <vt:lpstr>2024 Income/Expense Report</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March 2025</cp:keywords>
  <dc:description>Jon Rosdahl (Qualcomm)</dc:description>
  <cp:lastModifiedBy>Jon Rosdahl</cp:lastModifiedBy>
  <cp:revision>84</cp:revision>
  <cp:lastPrinted>1601-01-01T00:00:00Z</cp:lastPrinted>
  <dcterms:created xsi:type="dcterms:W3CDTF">2019-08-01T19:20:26Z</dcterms:created>
  <dcterms:modified xsi:type="dcterms:W3CDTF">2025-03-09T16:45:51Z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