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11"/>
  </p:notesMasterIdLst>
  <p:handoutMasterIdLst>
    <p:handoutMasterId r:id="rId12"/>
  </p:handoutMasterIdLst>
  <p:sldIdLst>
    <p:sldId id="256" r:id="rId3"/>
    <p:sldId id="686" r:id="rId4"/>
    <p:sldId id="693" r:id="rId5"/>
    <p:sldId id="257" r:id="rId6"/>
    <p:sldId id="689" r:id="rId7"/>
    <p:sldId id="692" r:id="rId8"/>
    <p:sldId id="691" r:id="rId9"/>
    <p:sldId id="688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  <p14:sldId id="693"/>
            <p14:sldId id="257"/>
            <p14:sldId id="689"/>
            <p14:sldId id="692"/>
            <p14:sldId id="691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78" d="100"/>
          <a:sy n="78" d="100"/>
        </p:scale>
        <p:origin x="182" y="72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8 November2024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500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ec-24-0288-00-EC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70C0"/>
                </a:solidFill>
              </a:rPr>
              <a:t>Collaborative activities with other SDOs, Alliances, SIGs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November 2024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07556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ClrTx/>
              <a:defRPr/>
            </a:pPr>
            <a:r>
              <a:rPr kumimoji="0" lang="en-AU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There are multiple SDOs, Alliances and SIGs that each working group is collaborating.</a:t>
            </a:r>
          </a:p>
          <a:p>
            <a:pPr lvl="1">
              <a:buClrTx/>
              <a:defRPr/>
            </a:pPr>
            <a:endParaRPr lang="en-AU" sz="2000" dirty="0">
              <a:latin typeface="Arial"/>
            </a:endParaRPr>
          </a:p>
          <a:p>
            <a:pPr lvl="1">
              <a:buClrTx/>
              <a:defRPr/>
            </a:pPr>
            <a:r>
              <a:rPr kumimoji="0" lang="en-AU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ISO</a:t>
            </a:r>
          </a:p>
          <a:p>
            <a:pPr lvl="1">
              <a:buClrTx/>
              <a:defRPr/>
            </a:pPr>
            <a:r>
              <a:rPr kumimoji="0" lang="en-AU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ITU</a:t>
            </a:r>
          </a:p>
          <a:p>
            <a:pPr lvl="1">
              <a:buClrTx/>
              <a:defRPr/>
            </a:pPr>
            <a:r>
              <a:rPr lang="en-AU" sz="2000" dirty="0">
                <a:latin typeface="Arial"/>
              </a:rPr>
              <a:t>IETF</a:t>
            </a:r>
          </a:p>
          <a:p>
            <a:pPr lvl="1">
              <a:buClrTx/>
              <a:defRPr/>
            </a:pPr>
            <a:r>
              <a:rPr kumimoji="0" lang="en-AU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Wi-Fi Alliance</a:t>
            </a:r>
          </a:p>
          <a:p>
            <a:pPr lvl="1">
              <a:buClrTx/>
              <a:defRPr/>
            </a:pPr>
            <a:r>
              <a:rPr lang="en-AU" sz="2000" dirty="0">
                <a:latin typeface="Arial"/>
              </a:rPr>
              <a:t>WBA</a:t>
            </a:r>
          </a:p>
          <a:p>
            <a:pPr lvl="1">
              <a:buClrTx/>
              <a:defRPr/>
            </a:pPr>
            <a:r>
              <a:rPr kumimoji="0" lang="en-AU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Ethernet Alliance</a:t>
            </a:r>
            <a:endParaRPr lang="en-AU" sz="2000" dirty="0">
              <a:latin typeface="Arial"/>
            </a:endParaRPr>
          </a:p>
          <a:p>
            <a:pPr lvl="1">
              <a:buClrTx/>
              <a:defRPr/>
            </a:pPr>
            <a:endParaRPr kumimoji="0" lang="en-AU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  <a:p>
            <a:pPr marL="1588" lvl="1" indent="0">
              <a:buClrTx/>
              <a:buNone/>
              <a:defRPr/>
            </a:pPr>
            <a:r>
              <a:rPr lang="en-AU" sz="2000" dirty="0">
                <a:latin typeface="Arial"/>
              </a:rPr>
              <a:t>Newest:</a:t>
            </a:r>
          </a:p>
          <a:p>
            <a:pPr marL="1588" lvl="1" indent="0">
              <a:buClrTx/>
              <a:buNone/>
              <a:defRPr/>
            </a:pPr>
            <a:r>
              <a:rPr lang="en-AU" sz="2000" dirty="0">
                <a:latin typeface="Arial"/>
              </a:rPr>
              <a:t>World WLAN Application Alliance (WAA) introduction and liaison request (11/24-1641r0)</a:t>
            </a:r>
            <a:endParaRPr kumimoji="0" lang="en-AU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4A06-6F2E-CBC5-A1F3-553E7A60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and added value to IEEE 802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B09F6-450E-B773-7E7D-A25FEC3C7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89587"/>
            <a:ext cx="10363200" cy="4114800"/>
          </a:xfrm>
        </p:spPr>
        <p:txBody>
          <a:bodyPr/>
          <a:lstStyle/>
          <a:p>
            <a:r>
              <a:rPr lang="en-US" dirty="0"/>
              <a:t>Global SDO’s (Being Global)</a:t>
            </a:r>
          </a:p>
          <a:p>
            <a:r>
              <a:rPr lang="en-US" dirty="0"/>
              <a:t>Alliances about a specific WG/TG (Organic Connection)</a:t>
            </a:r>
          </a:p>
          <a:p>
            <a:r>
              <a:rPr lang="en-US" dirty="0"/>
              <a:t>Important SDOs e.g. IETF, ITU-T (Related Tech.)</a:t>
            </a:r>
          </a:p>
          <a:p>
            <a:endParaRPr lang="en-US" dirty="0"/>
          </a:p>
          <a:p>
            <a:r>
              <a:rPr lang="en-US" dirty="0"/>
              <a:t>What is the added value for new efforts?</a:t>
            </a:r>
          </a:p>
          <a:p>
            <a:pPr lvl="1"/>
            <a:r>
              <a:rPr lang="en-US" dirty="0"/>
              <a:t>Visibility</a:t>
            </a:r>
          </a:p>
          <a:p>
            <a:pPr lvl="1"/>
            <a:r>
              <a:rPr lang="en-US" dirty="0"/>
              <a:t>New Projects</a:t>
            </a:r>
          </a:p>
          <a:p>
            <a:pPr lvl="1"/>
            <a:r>
              <a:rPr lang="en-US" dirty="0"/>
              <a:t>??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FC4D7-A4E6-42DC-C62C-22C65B4CF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C2903-C662-1DFC-BCDB-1ACC13599C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0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new SDOs, Alliances and SIGs</a:t>
            </a:r>
            <a:br>
              <a:rPr lang="en-US" dirty="0"/>
            </a:br>
            <a:r>
              <a:rPr lang="en-US" dirty="0"/>
              <a:t>for collaboration.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10938388" cy="4114800"/>
          </a:xfrm>
        </p:spPr>
        <p:txBody>
          <a:bodyPr/>
          <a:lstStyle/>
          <a:p>
            <a:pPr lvl="1"/>
            <a:endParaRPr lang="en-US" sz="2000" dirty="0"/>
          </a:p>
          <a:p>
            <a:pPr lvl="1"/>
            <a:r>
              <a:rPr lang="en-US" sz="2000" dirty="0"/>
              <a:t>For Working Group level collaborative activities each group may ask its members for candidate organizations and type collaboration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If an SDO, Alliance or SIG is selected by multiple groups, IEEE 802 may consider for 802-wise collaboration.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60F32-44CD-9BF0-F112-3A76C0BA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achieve in this workshop?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1) Candidate organizations of EC members?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2) Types of collaboration?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32671-5E18-498D-E001-3001B09C14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7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795FC-995B-2E79-1D5D-59A1342EF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217B-54EE-412C-86F2-187DDA39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Candidate organizations from EC members?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1) Cost Actions </a:t>
            </a:r>
            <a:br>
              <a:rPr lang="en-US" dirty="0"/>
            </a:br>
            <a:r>
              <a:rPr lang="en-US" dirty="0"/>
              <a:t>(e.g. </a:t>
            </a:r>
            <a:r>
              <a:rPr lang="en-US" dirty="0" err="1"/>
              <a:t>BeingWise</a:t>
            </a:r>
            <a:r>
              <a:rPr lang="en-US" dirty="0"/>
              <a:t> Edu4Standards)</a:t>
            </a:r>
            <a:br>
              <a:rPr lang="en-US" dirty="0"/>
            </a:br>
            <a:r>
              <a:rPr lang="en-US" dirty="0"/>
              <a:t>2)</a:t>
            </a:r>
            <a:br>
              <a:rPr lang="en-US" dirty="0"/>
            </a:br>
            <a:r>
              <a:rPr lang="en-US" dirty="0"/>
              <a:t>3)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07155-78C2-B6C8-F093-A0730D636C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7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A74C2-C317-E4C1-4CCD-30E64885A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0BDF9-DFF6-F751-9318-3204D2BE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activities?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1) Invitation of SDO/SIG/Alliance chairs for tutorials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2) Joint workshops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3) Liaisons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EEAC46-4543-49DB-251A-E3A6CFD788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7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295" y="756139"/>
            <a:ext cx="10363200" cy="5486400"/>
          </a:xfrm>
        </p:spPr>
        <p:txBody>
          <a:bodyPr/>
          <a:lstStyle/>
          <a:p>
            <a:r>
              <a:rPr lang="en-US" dirty="0"/>
              <a:t>Other activity suggestions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13692</TotalTime>
  <Words>267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Verdana</vt:lpstr>
      <vt:lpstr>Wingdings</vt:lpstr>
      <vt:lpstr>ieee_corporate_template_1</vt:lpstr>
      <vt:lpstr>1_ieee_corporate_template_1</vt:lpstr>
      <vt:lpstr>Collaborative activities with other SDOs, Alliances, SIGs</vt:lpstr>
      <vt:lpstr>Current Status</vt:lpstr>
      <vt:lpstr>Types and added value to IEEE 802</vt:lpstr>
      <vt:lpstr>Determining new SDOs, Alliances and SIGs for collaboration.</vt:lpstr>
      <vt:lpstr>What can we achieve in this workshop?   1) Candidate organizations of EC members?   2) Types of collaboration?</vt:lpstr>
      <vt:lpstr> Candidate organizations from EC members?   1) Cost Actions  (e.g. BeingWise Edu4Standards) 2) 3) </vt:lpstr>
      <vt:lpstr>Collaborative activities?   1) Invitation of SDO/SIG/Alliance chairs for tutorials  2) Joint workshops  3) Liaisons</vt:lpstr>
      <vt:lpstr>Other activity suggestions  1)  2)  3)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Tuncer Baykas</cp:lastModifiedBy>
  <cp:revision>174</cp:revision>
  <dcterms:created xsi:type="dcterms:W3CDTF">2012-11-14T18:53:32Z</dcterms:created>
  <dcterms:modified xsi:type="dcterms:W3CDTF">2024-11-14T13:52:31Z</dcterms:modified>
</cp:coreProperties>
</file>