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28"/>
    <a:srgbClr val="0066FF"/>
    <a:srgbClr val="33CCFF"/>
    <a:srgbClr val="99FF99"/>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F79B4-A5C1-4C4E-9CE2-FD9AF8DA6E06}" v="58" dt="2024-11-10T07:29:3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9983" autoAdjust="0"/>
  </p:normalViewPr>
  <p:slideViewPr>
    <p:cSldViewPr>
      <p:cViewPr varScale="1">
        <p:scale>
          <a:sx n="72" d="100"/>
          <a:sy n="72" d="100"/>
        </p:scale>
        <p:origin x="432" y="5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35F79B4-A5C1-4C4E-9CE2-FD9AF8DA6E06}"/>
    <pc:docChg chg="undo custSel delSld modSld modMainMaster">
      <pc:chgData name="Jon Rosdahl" userId="2820f357-2dd4-4127-8713-e0bfde0fd756" providerId="ADAL" clId="{035F79B4-A5C1-4C4E-9CE2-FD9AF8DA6E06}" dt="2024-11-10T07:36:54.966" v="258" actId="20577"/>
      <pc:docMkLst>
        <pc:docMk/>
      </pc:docMkLst>
      <pc:sldChg chg="addSp delSp modSp mod chgLayout">
        <pc:chgData name="Jon Rosdahl" userId="2820f357-2dd4-4127-8713-e0bfde0fd756" providerId="ADAL" clId="{035F79B4-A5C1-4C4E-9CE2-FD9AF8DA6E06}" dt="2024-11-10T07:27:11.315" v="187"/>
        <pc:sldMkLst>
          <pc:docMk/>
          <pc:sldMk cId="0" sldId="256"/>
        </pc:sldMkLst>
        <pc:spChg chg="add del mod">
          <ac:chgData name="Jon Rosdahl" userId="2820f357-2dd4-4127-8713-e0bfde0fd756" providerId="ADAL" clId="{035F79B4-A5C1-4C4E-9CE2-FD9AF8DA6E06}" dt="2024-11-10T06:26:22.824" v="3" actId="6264"/>
          <ac:spMkLst>
            <pc:docMk/>
            <pc:sldMk cId="0" sldId="256"/>
            <ac:spMk id="2" creationId="{096B5D49-E5A6-A50D-9915-23F6032BAF8F}"/>
          </ac:spMkLst>
        </pc:spChg>
        <pc:spChg chg="add del mod">
          <ac:chgData name="Jon Rosdahl" userId="2820f357-2dd4-4127-8713-e0bfde0fd756" providerId="ADAL" clId="{035F79B4-A5C1-4C4E-9CE2-FD9AF8DA6E06}" dt="2024-11-10T06:26:22.824" v="3" actId="6264"/>
          <ac:spMkLst>
            <pc:docMk/>
            <pc:sldMk cId="0" sldId="256"/>
            <ac:spMk id="3" creationId="{D5E89A9A-F88E-3C3E-9648-6141264EAD34}"/>
          </ac:spMkLst>
        </pc:spChg>
        <pc:spChg chg="mod ord">
          <ac:chgData name="Jon Rosdahl" userId="2820f357-2dd4-4127-8713-e0bfde0fd756" providerId="ADAL" clId="{035F79B4-A5C1-4C4E-9CE2-FD9AF8DA6E06}" dt="2024-11-10T07:27:11.315" v="187"/>
          <ac:spMkLst>
            <pc:docMk/>
            <pc:sldMk cId="0" sldId="256"/>
            <ac:spMk id="54" creationId="{00000000-0000-0000-0000-000000000000}"/>
          </ac:spMkLst>
        </pc:spChg>
        <pc:spChg chg="mod ord">
          <ac:chgData name="Jon Rosdahl" userId="2820f357-2dd4-4127-8713-e0bfde0fd756" providerId="ADAL" clId="{035F79B4-A5C1-4C4E-9CE2-FD9AF8DA6E06}" dt="2024-11-10T07:27:11.315" v="187"/>
          <ac:spMkLst>
            <pc:docMk/>
            <pc:sldMk cId="0" sldId="256"/>
            <ac:spMk id="55" creationId="{00000000-0000-0000-0000-000000000000}"/>
          </ac:spMkLst>
        </pc:spChg>
        <pc:spChg chg="mod ord">
          <ac:chgData name="Jon Rosdahl" userId="2820f357-2dd4-4127-8713-e0bfde0fd756" providerId="ADAL" clId="{035F79B4-A5C1-4C4E-9CE2-FD9AF8DA6E06}" dt="2024-11-10T06:26:22.824" v="3" actId="6264"/>
          <ac:spMkLst>
            <pc:docMk/>
            <pc:sldMk cId="0" sldId="256"/>
            <ac:spMk id="57" creationId="{00000000-0000-0000-0000-000000000000}"/>
          </ac:spMkLst>
        </pc:spChg>
      </pc:sldChg>
      <pc:sldChg chg="addSp delSp modSp mod chgLayout">
        <pc:chgData name="Jon Rosdahl" userId="2820f357-2dd4-4127-8713-e0bfde0fd756" providerId="ADAL" clId="{035F79B4-A5C1-4C4E-9CE2-FD9AF8DA6E06}" dt="2024-11-10T07:27:31.080" v="189" actId="20577"/>
        <pc:sldMkLst>
          <pc:docMk/>
          <pc:sldMk cId="0" sldId="257"/>
        </pc:sldMkLst>
        <pc:spChg chg="add del mod">
          <ac:chgData name="Jon Rosdahl" userId="2820f357-2dd4-4127-8713-e0bfde0fd756" providerId="ADAL" clId="{035F79B4-A5C1-4C4E-9CE2-FD9AF8DA6E06}" dt="2024-11-10T06:28:02.507" v="4" actId="6264"/>
          <ac:spMkLst>
            <pc:docMk/>
            <pc:sldMk cId="0" sldId="257"/>
            <ac:spMk id="2" creationId="{72BA06F6-EFDB-0358-A27B-2B219B1DFB3B}"/>
          </ac:spMkLst>
        </pc:spChg>
        <pc:spChg chg="add del mod">
          <ac:chgData name="Jon Rosdahl" userId="2820f357-2dd4-4127-8713-e0bfde0fd756" providerId="ADAL" clId="{035F79B4-A5C1-4C4E-9CE2-FD9AF8DA6E06}" dt="2024-11-10T06:28:02.507" v="4" actId="6264"/>
          <ac:spMkLst>
            <pc:docMk/>
            <pc:sldMk cId="0" sldId="257"/>
            <ac:spMk id="3" creationId="{373D5831-9049-6152-1BC2-5C83600C1489}"/>
          </ac:spMkLst>
        </pc:spChg>
        <pc:spChg chg="add del mod">
          <ac:chgData name="Jon Rosdahl" userId="2820f357-2dd4-4127-8713-e0bfde0fd756" providerId="ADAL" clId="{035F79B4-A5C1-4C4E-9CE2-FD9AF8DA6E06}" dt="2024-11-10T06:28:02.507" v="4" actId="6264"/>
          <ac:spMkLst>
            <pc:docMk/>
            <pc:sldMk cId="0" sldId="257"/>
            <ac:spMk id="4" creationId="{D29280BC-898C-FA00-61E7-6D00D2622245}"/>
          </ac:spMkLst>
        </pc:spChg>
        <pc:spChg chg="add del mod">
          <ac:chgData name="Jon Rosdahl" userId="2820f357-2dd4-4127-8713-e0bfde0fd756" providerId="ADAL" clId="{035F79B4-A5C1-4C4E-9CE2-FD9AF8DA6E06}" dt="2024-11-10T06:28:02.507" v="4" actId="6264"/>
          <ac:spMkLst>
            <pc:docMk/>
            <pc:sldMk cId="0" sldId="257"/>
            <ac:spMk id="5" creationId="{31C5DF9F-030F-E3A5-C2C4-8D5207A217B6}"/>
          </ac:spMkLst>
        </pc:spChg>
        <pc:spChg chg="mod ord">
          <ac:chgData name="Jon Rosdahl" userId="2820f357-2dd4-4127-8713-e0bfde0fd756" providerId="ADAL" clId="{035F79B4-A5C1-4C4E-9CE2-FD9AF8DA6E06}" dt="2024-11-10T07:27:11.315" v="187"/>
          <ac:spMkLst>
            <pc:docMk/>
            <pc:sldMk cId="0" sldId="257"/>
            <ac:spMk id="62" creationId="{00000000-0000-0000-0000-000000000000}"/>
          </ac:spMkLst>
        </pc:spChg>
        <pc:spChg chg="mod ord">
          <ac:chgData name="Jon Rosdahl" userId="2820f357-2dd4-4127-8713-e0bfde0fd756" providerId="ADAL" clId="{035F79B4-A5C1-4C4E-9CE2-FD9AF8DA6E06}" dt="2024-11-10T07:27:31.080" v="189" actId="20577"/>
          <ac:spMkLst>
            <pc:docMk/>
            <pc:sldMk cId="0" sldId="257"/>
            <ac:spMk id="63" creationId="{00000000-0000-0000-0000-000000000000}"/>
          </ac:spMkLst>
        </pc:spChg>
        <pc:spChg chg="mod ord">
          <ac:chgData name="Jon Rosdahl" userId="2820f357-2dd4-4127-8713-e0bfde0fd756" providerId="ADAL" clId="{035F79B4-A5C1-4C4E-9CE2-FD9AF8DA6E06}" dt="2024-11-10T07:27:11.315" v="187"/>
          <ac:spMkLst>
            <pc:docMk/>
            <pc:sldMk cId="0" sldId="257"/>
            <ac:spMk id="64" creationId="{00000000-0000-0000-0000-000000000000}"/>
          </ac:spMkLst>
        </pc:spChg>
        <pc:spChg chg="del mod ord">
          <ac:chgData name="Jon Rosdahl" userId="2820f357-2dd4-4127-8713-e0bfde0fd756" providerId="ADAL" clId="{035F79B4-A5C1-4C4E-9CE2-FD9AF8DA6E06}" dt="2024-11-10T06:33:49.015" v="41" actId="478"/>
          <ac:spMkLst>
            <pc:docMk/>
            <pc:sldMk cId="0" sldId="257"/>
            <ac:spMk id="65" creationId="{00000000-0000-0000-0000-000000000000}"/>
          </ac:spMkLst>
        </pc:spChg>
      </pc:sldChg>
      <pc:sldChg chg="delSp modSp mod">
        <pc:chgData name="Jon Rosdahl" userId="2820f357-2dd4-4127-8713-e0bfde0fd756" providerId="ADAL" clId="{035F79B4-A5C1-4C4E-9CE2-FD9AF8DA6E06}" dt="2024-11-10T07:27:20.917" v="188" actId="207"/>
        <pc:sldMkLst>
          <pc:docMk/>
          <pc:sldMk cId="0" sldId="258"/>
        </pc:sldMkLst>
        <pc:spChg chg="mod">
          <ac:chgData name="Jon Rosdahl" userId="2820f357-2dd4-4127-8713-e0bfde0fd756" providerId="ADAL" clId="{035F79B4-A5C1-4C4E-9CE2-FD9AF8DA6E06}" dt="2024-11-10T06:32:45.370" v="30" actId="255"/>
          <ac:spMkLst>
            <pc:docMk/>
            <pc:sldMk cId="0" sldId="258"/>
            <ac:spMk id="71" creationId="{00000000-0000-0000-0000-000000000000}"/>
          </ac:spMkLst>
        </pc:spChg>
        <pc:spChg chg="mod">
          <ac:chgData name="Jon Rosdahl" userId="2820f357-2dd4-4127-8713-e0bfde0fd756" providerId="ADAL" clId="{035F79B4-A5C1-4C4E-9CE2-FD9AF8DA6E06}" dt="2024-11-10T07:27:20.917" v="188" actId="207"/>
          <ac:spMkLst>
            <pc:docMk/>
            <pc:sldMk cId="0" sldId="258"/>
            <ac:spMk id="72" creationId="{00000000-0000-0000-0000-000000000000}"/>
          </ac:spMkLst>
        </pc:spChg>
        <pc:spChg chg="del mod">
          <ac:chgData name="Jon Rosdahl" userId="2820f357-2dd4-4127-8713-e0bfde0fd756" providerId="ADAL" clId="{035F79B4-A5C1-4C4E-9CE2-FD9AF8DA6E06}" dt="2024-11-10T06:35:13.310" v="53" actId="478"/>
          <ac:spMkLst>
            <pc:docMk/>
            <pc:sldMk cId="0" sldId="258"/>
            <ac:spMk id="73" creationId="{00000000-0000-0000-0000-000000000000}"/>
          </ac:spMkLst>
        </pc:spChg>
      </pc:sldChg>
      <pc:sldChg chg="delSp modSp mod">
        <pc:chgData name="Jon Rosdahl" userId="2820f357-2dd4-4127-8713-e0bfde0fd756" providerId="ADAL" clId="{035F79B4-A5C1-4C4E-9CE2-FD9AF8DA6E06}" dt="2024-11-10T06:33:40.017" v="39" actId="478"/>
        <pc:sldMkLst>
          <pc:docMk/>
          <pc:sldMk cId="0" sldId="259"/>
        </pc:sldMkLst>
        <pc:spChg chg="mod">
          <ac:chgData name="Jon Rosdahl" userId="2820f357-2dd4-4127-8713-e0bfde0fd756" providerId="ADAL" clId="{035F79B4-A5C1-4C4E-9CE2-FD9AF8DA6E06}" dt="2024-11-10T06:33:04.469" v="33" actId="14100"/>
          <ac:spMkLst>
            <pc:docMk/>
            <pc:sldMk cId="0" sldId="259"/>
            <ac:spMk id="78" creationId="{00000000-0000-0000-0000-000000000000}"/>
          </ac:spMkLst>
        </pc:spChg>
        <pc:spChg chg="mod">
          <ac:chgData name="Jon Rosdahl" userId="2820f357-2dd4-4127-8713-e0bfde0fd756" providerId="ADAL" clId="{035F79B4-A5C1-4C4E-9CE2-FD9AF8DA6E06}" dt="2024-11-10T06:33:31.610" v="37" actId="14100"/>
          <ac:spMkLst>
            <pc:docMk/>
            <pc:sldMk cId="0" sldId="259"/>
            <ac:spMk id="79" creationId="{00000000-0000-0000-0000-000000000000}"/>
          </ac:spMkLst>
        </pc:spChg>
        <pc:spChg chg="del mod">
          <ac:chgData name="Jon Rosdahl" userId="2820f357-2dd4-4127-8713-e0bfde0fd756" providerId="ADAL" clId="{035F79B4-A5C1-4C4E-9CE2-FD9AF8DA6E06}" dt="2024-11-10T06:33:40.017" v="39" actId="478"/>
          <ac:spMkLst>
            <pc:docMk/>
            <pc:sldMk cId="0" sldId="259"/>
            <ac:spMk id="80" creationId="{00000000-0000-0000-0000-000000000000}"/>
          </ac:spMkLst>
        </pc:spChg>
      </pc:sldChg>
      <pc:sldChg chg="modSp">
        <pc:chgData name="Jon Rosdahl" userId="2820f357-2dd4-4127-8713-e0bfde0fd756" providerId="ADAL" clId="{035F79B4-A5C1-4C4E-9CE2-FD9AF8DA6E06}" dt="2024-11-10T07:24:24.703" v="171"/>
        <pc:sldMkLst>
          <pc:docMk/>
          <pc:sldMk cId="0" sldId="260"/>
        </pc:sldMkLst>
        <pc:spChg chg="mod">
          <ac:chgData name="Jon Rosdahl" userId="2820f357-2dd4-4127-8713-e0bfde0fd756" providerId="ADAL" clId="{035F79B4-A5C1-4C4E-9CE2-FD9AF8DA6E06}" dt="2024-11-10T06:38:57.897" v="54" actId="14100"/>
          <ac:spMkLst>
            <pc:docMk/>
            <pc:sldMk cId="0" sldId="260"/>
            <ac:spMk id="85" creationId="{00000000-0000-0000-0000-000000000000}"/>
          </ac:spMkLst>
        </pc:spChg>
        <pc:spChg chg="mod">
          <ac:chgData name="Jon Rosdahl" userId="2820f357-2dd4-4127-8713-e0bfde0fd756" providerId="ADAL" clId="{035F79B4-A5C1-4C4E-9CE2-FD9AF8DA6E06}" dt="2024-11-10T06:39:16.477" v="58" actId="14100"/>
          <ac:spMkLst>
            <pc:docMk/>
            <pc:sldMk cId="0" sldId="260"/>
            <ac:spMk id="86" creationId="{00000000-0000-0000-0000-000000000000}"/>
          </ac:spMkLst>
        </pc:spChg>
        <pc:spChg chg="mod">
          <ac:chgData name="Jon Rosdahl" userId="2820f357-2dd4-4127-8713-e0bfde0fd756" providerId="ADAL" clId="{035F79B4-A5C1-4C4E-9CE2-FD9AF8DA6E06}" dt="2024-11-10T07:24:24.703" v="171"/>
          <ac:spMkLst>
            <pc:docMk/>
            <pc:sldMk cId="0" sldId="260"/>
            <ac:spMk id="87" creationId="{00000000-0000-0000-0000-000000000000}"/>
          </ac:spMkLst>
        </pc:spChg>
      </pc:sldChg>
      <pc:sldChg chg="modSp mod">
        <pc:chgData name="Jon Rosdahl" userId="2820f357-2dd4-4127-8713-e0bfde0fd756" providerId="ADAL" clId="{035F79B4-A5C1-4C4E-9CE2-FD9AF8DA6E06}" dt="2024-11-10T07:24:24.703" v="171"/>
        <pc:sldMkLst>
          <pc:docMk/>
          <pc:sldMk cId="0" sldId="261"/>
        </pc:sldMkLst>
        <pc:spChg chg="mod">
          <ac:chgData name="Jon Rosdahl" userId="2820f357-2dd4-4127-8713-e0bfde0fd756" providerId="ADAL" clId="{035F79B4-A5C1-4C4E-9CE2-FD9AF8DA6E06}" dt="2024-11-10T06:40:24.618" v="63" actId="14100"/>
          <ac:spMkLst>
            <pc:docMk/>
            <pc:sldMk cId="0" sldId="261"/>
            <ac:spMk id="92" creationId="{00000000-0000-0000-0000-000000000000}"/>
          </ac:spMkLst>
        </pc:spChg>
        <pc:spChg chg="mod">
          <ac:chgData name="Jon Rosdahl" userId="2820f357-2dd4-4127-8713-e0bfde0fd756" providerId="ADAL" clId="{035F79B4-A5C1-4C4E-9CE2-FD9AF8DA6E06}" dt="2024-11-10T06:42:54.965" v="72" actId="14100"/>
          <ac:spMkLst>
            <pc:docMk/>
            <pc:sldMk cId="0" sldId="261"/>
            <ac:spMk id="93" creationId="{00000000-0000-0000-0000-000000000000}"/>
          </ac:spMkLst>
        </pc:spChg>
        <pc:spChg chg="mod">
          <ac:chgData name="Jon Rosdahl" userId="2820f357-2dd4-4127-8713-e0bfde0fd756" providerId="ADAL" clId="{035F79B4-A5C1-4C4E-9CE2-FD9AF8DA6E06}" dt="2024-11-10T07:24:24.703" v="171"/>
          <ac:spMkLst>
            <pc:docMk/>
            <pc:sldMk cId="0" sldId="261"/>
            <ac:spMk id="94" creationId="{00000000-0000-0000-0000-000000000000}"/>
          </ac:spMkLst>
        </pc:spChg>
      </pc:sldChg>
      <pc:sldChg chg="modSp mod">
        <pc:chgData name="Jon Rosdahl" userId="2820f357-2dd4-4127-8713-e0bfde0fd756" providerId="ADAL" clId="{035F79B4-A5C1-4C4E-9CE2-FD9AF8DA6E06}" dt="2024-11-10T07:24:24.703" v="171"/>
        <pc:sldMkLst>
          <pc:docMk/>
          <pc:sldMk cId="0" sldId="262"/>
        </pc:sldMkLst>
        <pc:spChg chg="mod">
          <ac:chgData name="Jon Rosdahl" userId="2820f357-2dd4-4127-8713-e0bfde0fd756" providerId="ADAL" clId="{035F79B4-A5C1-4C4E-9CE2-FD9AF8DA6E06}" dt="2024-11-10T06:43:29.046" v="74" actId="14100"/>
          <ac:spMkLst>
            <pc:docMk/>
            <pc:sldMk cId="0" sldId="262"/>
            <ac:spMk id="99" creationId="{00000000-0000-0000-0000-000000000000}"/>
          </ac:spMkLst>
        </pc:spChg>
        <pc:spChg chg="mod">
          <ac:chgData name="Jon Rosdahl" userId="2820f357-2dd4-4127-8713-e0bfde0fd756" providerId="ADAL" clId="{035F79B4-A5C1-4C4E-9CE2-FD9AF8DA6E06}" dt="2024-11-10T06:43:51.699" v="79" actId="6549"/>
          <ac:spMkLst>
            <pc:docMk/>
            <pc:sldMk cId="0" sldId="262"/>
            <ac:spMk id="100" creationId="{00000000-0000-0000-0000-000000000000}"/>
          </ac:spMkLst>
        </pc:spChg>
        <pc:spChg chg="mod">
          <ac:chgData name="Jon Rosdahl" userId="2820f357-2dd4-4127-8713-e0bfde0fd756" providerId="ADAL" clId="{035F79B4-A5C1-4C4E-9CE2-FD9AF8DA6E06}" dt="2024-11-10T07:24:24.703" v="171"/>
          <ac:spMkLst>
            <pc:docMk/>
            <pc:sldMk cId="0" sldId="262"/>
            <ac:spMk id="101" creationId="{00000000-0000-0000-0000-000000000000}"/>
          </ac:spMkLst>
        </pc:spChg>
      </pc:sldChg>
      <pc:sldChg chg="delSp modSp mod">
        <pc:chgData name="Jon Rosdahl" userId="2820f357-2dd4-4127-8713-e0bfde0fd756" providerId="ADAL" clId="{035F79B4-A5C1-4C4E-9CE2-FD9AF8DA6E06}" dt="2024-11-10T07:33:56.680" v="257" actId="1076"/>
        <pc:sldMkLst>
          <pc:docMk/>
          <pc:sldMk cId="0" sldId="263"/>
        </pc:sldMkLst>
        <pc:spChg chg="mod">
          <ac:chgData name="Jon Rosdahl" userId="2820f357-2dd4-4127-8713-e0bfde0fd756" providerId="ADAL" clId="{035F79B4-A5C1-4C4E-9CE2-FD9AF8DA6E06}" dt="2024-11-10T07:24:24.703" v="171"/>
          <ac:spMkLst>
            <pc:docMk/>
            <pc:sldMk cId="0" sldId="263"/>
            <ac:spMk id="106" creationId="{00000000-0000-0000-0000-000000000000}"/>
          </ac:spMkLst>
        </pc:spChg>
        <pc:spChg chg="del">
          <ac:chgData name="Jon Rosdahl" userId="2820f357-2dd4-4127-8713-e0bfde0fd756" providerId="ADAL" clId="{035F79B4-A5C1-4C4E-9CE2-FD9AF8DA6E06}" dt="2024-11-10T07:01:24.470" v="105" actId="478"/>
          <ac:spMkLst>
            <pc:docMk/>
            <pc:sldMk cId="0" sldId="263"/>
            <ac:spMk id="107" creationId="{00000000-0000-0000-0000-000000000000}"/>
          </ac:spMkLst>
        </pc:spChg>
        <pc:spChg chg="mod">
          <ac:chgData name="Jon Rosdahl" userId="2820f357-2dd4-4127-8713-e0bfde0fd756" providerId="ADAL" clId="{035F79B4-A5C1-4C4E-9CE2-FD9AF8DA6E06}" dt="2024-11-10T07:33:46.111" v="256" actId="1076"/>
          <ac:spMkLst>
            <pc:docMk/>
            <pc:sldMk cId="0" sldId="263"/>
            <ac:spMk id="108" creationId="{00000000-0000-0000-0000-000000000000}"/>
          </ac:spMkLst>
        </pc:spChg>
        <pc:spChg chg="mod">
          <ac:chgData name="Jon Rosdahl" userId="2820f357-2dd4-4127-8713-e0bfde0fd756" providerId="ADAL" clId="{035F79B4-A5C1-4C4E-9CE2-FD9AF8DA6E06}" dt="2024-11-10T07:33:56.680" v="257" actId="1076"/>
          <ac:spMkLst>
            <pc:docMk/>
            <pc:sldMk cId="0" sldId="263"/>
            <ac:spMk id="109" creationId="{00000000-0000-0000-0000-000000000000}"/>
          </ac:spMkLst>
        </pc:spChg>
      </pc:sldChg>
      <pc:sldChg chg="delSp modSp mod">
        <pc:chgData name="Jon Rosdahl" userId="2820f357-2dd4-4127-8713-e0bfde0fd756" providerId="ADAL" clId="{035F79B4-A5C1-4C4E-9CE2-FD9AF8DA6E06}" dt="2024-11-10T07:32:43.359" v="250" actId="255"/>
        <pc:sldMkLst>
          <pc:docMk/>
          <pc:sldMk cId="0" sldId="264"/>
        </pc:sldMkLst>
        <pc:spChg chg="mod">
          <ac:chgData name="Jon Rosdahl" userId="2820f357-2dd4-4127-8713-e0bfde0fd756" providerId="ADAL" clId="{035F79B4-A5C1-4C4E-9CE2-FD9AF8DA6E06}" dt="2024-11-10T07:24:24.703" v="171"/>
          <ac:spMkLst>
            <pc:docMk/>
            <pc:sldMk cId="0" sldId="264"/>
            <ac:spMk id="114" creationId="{00000000-0000-0000-0000-000000000000}"/>
          </ac:spMkLst>
        </pc:spChg>
        <pc:spChg chg="del">
          <ac:chgData name="Jon Rosdahl" userId="2820f357-2dd4-4127-8713-e0bfde0fd756" providerId="ADAL" clId="{035F79B4-A5C1-4C4E-9CE2-FD9AF8DA6E06}" dt="2024-11-10T07:01:30.805" v="106" actId="478"/>
          <ac:spMkLst>
            <pc:docMk/>
            <pc:sldMk cId="0" sldId="264"/>
            <ac:spMk id="115" creationId="{00000000-0000-0000-0000-000000000000}"/>
          </ac:spMkLst>
        </pc:spChg>
        <pc:spChg chg="mod">
          <ac:chgData name="Jon Rosdahl" userId="2820f357-2dd4-4127-8713-e0bfde0fd756" providerId="ADAL" clId="{035F79B4-A5C1-4C4E-9CE2-FD9AF8DA6E06}" dt="2024-11-10T07:32:43.359" v="250" actId="255"/>
          <ac:spMkLst>
            <pc:docMk/>
            <pc:sldMk cId="0" sldId="264"/>
            <ac:spMk id="116" creationId="{00000000-0000-0000-0000-000000000000}"/>
          </ac:spMkLst>
        </pc:spChg>
      </pc:sldChg>
      <pc:sldChg chg="modSp mod chgLayout">
        <pc:chgData name="Jon Rosdahl" userId="2820f357-2dd4-4127-8713-e0bfde0fd756" providerId="ADAL" clId="{035F79B4-A5C1-4C4E-9CE2-FD9AF8DA6E06}" dt="2024-11-10T07:28:49.526" v="192" actId="14100"/>
        <pc:sldMkLst>
          <pc:docMk/>
          <pc:sldMk cId="0" sldId="265"/>
        </pc:sldMkLst>
        <pc:spChg chg="mod ord">
          <ac:chgData name="Jon Rosdahl" userId="2820f357-2dd4-4127-8713-e0bfde0fd756" providerId="ADAL" clId="{035F79B4-A5C1-4C4E-9CE2-FD9AF8DA6E06}" dt="2024-11-10T07:01:52.787" v="107" actId="6264"/>
          <ac:spMkLst>
            <pc:docMk/>
            <pc:sldMk cId="0" sldId="265"/>
            <ac:spMk id="121" creationId="{00000000-0000-0000-0000-000000000000}"/>
          </ac:spMkLst>
        </pc:spChg>
        <pc:picChg chg="mod">
          <ac:chgData name="Jon Rosdahl" userId="2820f357-2dd4-4127-8713-e0bfde0fd756" providerId="ADAL" clId="{035F79B4-A5C1-4C4E-9CE2-FD9AF8DA6E06}" dt="2024-11-10T07:28:45.405" v="191" actId="14100"/>
          <ac:picMkLst>
            <pc:docMk/>
            <pc:sldMk cId="0" sldId="265"/>
            <ac:picMk id="122" creationId="{00000000-0000-0000-0000-000000000000}"/>
          </ac:picMkLst>
        </pc:picChg>
        <pc:picChg chg="mod">
          <ac:chgData name="Jon Rosdahl" userId="2820f357-2dd4-4127-8713-e0bfde0fd756" providerId="ADAL" clId="{035F79B4-A5C1-4C4E-9CE2-FD9AF8DA6E06}" dt="2024-11-10T07:28:49.526" v="192" actId="14100"/>
          <ac:picMkLst>
            <pc:docMk/>
            <pc:sldMk cId="0" sldId="265"/>
            <ac:picMk id="123" creationId="{00000000-0000-0000-0000-000000000000}"/>
          </ac:picMkLst>
        </pc:picChg>
      </pc:sldChg>
      <pc:sldChg chg="delSp modSp mod">
        <pc:chgData name="Jon Rosdahl" userId="2820f357-2dd4-4127-8713-e0bfde0fd756" providerId="ADAL" clId="{035F79B4-A5C1-4C4E-9CE2-FD9AF8DA6E06}" dt="2024-11-10T07:29:55.216" v="200" actId="478"/>
        <pc:sldMkLst>
          <pc:docMk/>
          <pc:sldMk cId="0" sldId="266"/>
        </pc:sldMkLst>
        <pc:spChg chg="mod">
          <ac:chgData name="Jon Rosdahl" userId="2820f357-2dd4-4127-8713-e0bfde0fd756" providerId="ADAL" clId="{035F79B4-A5C1-4C4E-9CE2-FD9AF8DA6E06}" dt="2024-11-10T07:02:35.191" v="108" actId="14100"/>
          <ac:spMkLst>
            <pc:docMk/>
            <pc:sldMk cId="0" sldId="266"/>
            <ac:spMk id="128" creationId="{00000000-0000-0000-0000-000000000000}"/>
          </ac:spMkLst>
        </pc:spChg>
        <pc:spChg chg="mod">
          <ac:chgData name="Jon Rosdahl" userId="2820f357-2dd4-4127-8713-e0bfde0fd756" providerId="ADAL" clId="{035F79B4-A5C1-4C4E-9CE2-FD9AF8DA6E06}" dt="2024-11-10T07:09:22.159" v="121" actId="255"/>
          <ac:spMkLst>
            <pc:docMk/>
            <pc:sldMk cId="0" sldId="266"/>
            <ac:spMk id="129" creationId="{00000000-0000-0000-0000-000000000000}"/>
          </ac:spMkLst>
        </pc:spChg>
        <pc:spChg chg="mod">
          <ac:chgData name="Jon Rosdahl" userId="2820f357-2dd4-4127-8713-e0bfde0fd756" providerId="ADAL" clId="{035F79B4-A5C1-4C4E-9CE2-FD9AF8DA6E06}" dt="2024-11-10T07:05:59.911" v="114" actId="404"/>
          <ac:spMkLst>
            <pc:docMk/>
            <pc:sldMk cId="0" sldId="266"/>
            <ac:spMk id="130" creationId="{00000000-0000-0000-0000-000000000000}"/>
          </ac:spMkLst>
        </pc:spChg>
        <pc:spChg chg="del mod">
          <ac:chgData name="Jon Rosdahl" userId="2820f357-2dd4-4127-8713-e0bfde0fd756" providerId="ADAL" clId="{035F79B4-A5C1-4C4E-9CE2-FD9AF8DA6E06}" dt="2024-11-10T07:29:55.216" v="200" actId="478"/>
          <ac:spMkLst>
            <pc:docMk/>
            <pc:sldMk cId="0" sldId="266"/>
            <ac:spMk id="131" creationId="{00000000-0000-0000-0000-000000000000}"/>
          </ac:spMkLst>
        </pc:spChg>
        <pc:spChg chg="mod">
          <ac:chgData name="Jon Rosdahl" userId="2820f357-2dd4-4127-8713-e0bfde0fd756" providerId="ADAL" clId="{035F79B4-A5C1-4C4E-9CE2-FD9AF8DA6E06}" dt="2024-11-10T07:09:47.009" v="123" actId="15"/>
          <ac:spMkLst>
            <pc:docMk/>
            <pc:sldMk cId="0" sldId="266"/>
            <ac:spMk id="132" creationId="{00000000-0000-0000-0000-000000000000}"/>
          </ac:spMkLst>
        </pc:spChg>
      </pc:sldChg>
      <pc:sldChg chg="delSp modSp mod">
        <pc:chgData name="Jon Rosdahl" userId="2820f357-2dd4-4127-8713-e0bfde0fd756" providerId="ADAL" clId="{035F79B4-A5C1-4C4E-9CE2-FD9AF8DA6E06}" dt="2024-11-10T07:36:54.966" v="258" actId="20577"/>
        <pc:sldMkLst>
          <pc:docMk/>
          <pc:sldMk cId="0" sldId="267"/>
        </pc:sldMkLst>
        <pc:spChg chg="mod">
          <ac:chgData name="Jon Rosdahl" userId="2820f357-2dd4-4127-8713-e0bfde0fd756" providerId="ADAL" clId="{035F79B4-A5C1-4C4E-9CE2-FD9AF8DA6E06}" dt="2024-11-10T07:23:11.936" v="164" actId="14100"/>
          <ac:spMkLst>
            <pc:docMk/>
            <pc:sldMk cId="0" sldId="267"/>
            <ac:spMk id="137" creationId="{00000000-0000-0000-0000-000000000000}"/>
          </ac:spMkLst>
        </pc:spChg>
        <pc:spChg chg="mod">
          <ac:chgData name="Jon Rosdahl" userId="2820f357-2dd4-4127-8713-e0bfde0fd756" providerId="ADAL" clId="{035F79B4-A5C1-4C4E-9CE2-FD9AF8DA6E06}" dt="2024-11-10T07:36:54.966" v="258" actId="20577"/>
          <ac:spMkLst>
            <pc:docMk/>
            <pc:sldMk cId="0" sldId="267"/>
            <ac:spMk id="138" creationId="{00000000-0000-0000-0000-000000000000}"/>
          </ac:spMkLst>
        </pc:spChg>
        <pc:spChg chg="del mod">
          <ac:chgData name="Jon Rosdahl" userId="2820f357-2dd4-4127-8713-e0bfde0fd756" providerId="ADAL" clId="{035F79B4-A5C1-4C4E-9CE2-FD9AF8DA6E06}" dt="2024-11-10T07:29:48.582" v="199" actId="478"/>
          <ac:spMkLst>
            <pc:docMk/>
            <pc:sldMk cId="0" sldId="267"/>
            <ac:spMk id="139" creationId="{00000000-0000-0000-0000-000000000000}"/>
          </ac:spMkLst>
        </pc:spChg>
      </pc:sldChg>
      <pc:sldChg chg="addSp delSp modSp mod chgLayout">
        <pc:chgData name="Jon Rosdahl" userId="2820f357-2dd4-4127-8713-e0bfde0fd756" providerId="ADAL" clId="{035F79B4-A5C1-4C4E-9CE2-FD9AF8DA6E06}" dt="2024-11-10T07:32:23.068" v="249" actId="20577"/>
        <pc:sldMkLst>
          <pc:docMk/>
          <pc:sldMk cId="0" sldId="268"/>
        </pc:sldMkLst>
        <pc:spChg chg="add del mod">
          <ac:chgData name="Jon Rosdahl" userId="2820f357-2dd4-4127-8713-e0bfde0fd756" providerId="ADAL" clId="{035F79B4-A5C1-4C4E-9CE2-FD9AF8DA6E06}" dt="2024-11-10T07:26:07.255" v="184" actId="6264"/>
          <ac:spMkLst>
            <pc:docMk/>
            <pc:sldMk cId="0" sldId="268"/>
            <ac:spMk id="2" creationId="{042396A5-87D0-87D6-58F4-2B02734F3A97}"/>
          </ac:spMkLst>
        </pc:spChg>
        <pc:spChg chg="add del mod">
          <ac:chgData name="Jon Rosdahl" userId="2820f357-2dd4-4127-8713-e0bfde0fd756" providerId="ADAL" clId="{035F79B4-A5C1-4C4E-9CE2-FD9AF8DA6E06}" dt="2024-11-10T07:26:07.255" v="184" actId="6264"/>
          <ac:spMkLst>
            <pc:docMk/>
            <pc:sldMk cId="0" sldId="268"/>
            <ac:spMk id="3" creationId="{B6499C96-CCCA-D2E9-AF66-42662E0A5924}"/>
          </ac:spMkLst>
        </pc:spChg>
        <pc:spChg chg="mod ord">
          <ac:chgData name="Jon Rosdahl" userId="2820f357-2dd4-4127-8713-e0bfde0fd756" providerId="ADAL" clId="{035F79B4-A5C1-4C4E-9CE2-FD9AF8DA6E06}" dt="2024-11-10T07:29:07.737" v="193" actId="1076"/>
          <ac:spMkLst>
            <pc:docMk/>
            <pc:sldMk cId="0" sldId="268"/>
            <ac:spMk id="145" creationId="{00000000-0000-0000-0000-000000000000}"/>
          </ac:spMkLst>
        </pc:spChg>
        <pc:spChg chg="mod ord">
          <ac:chgData name="Jon Rosdahl" userId="2820f357-2dd4-4127-8713-e0bfde0fd756" providerId="ADAL" clId="{035F79B4-A5C1-4C4E-9CE2-FD9AF8DA6E06}" dt="2024-11-10T07:32:23.068" v="249" actId="20577"/>
          <ac:spMkLst>
            <pc:docMk/>
            <pc:sldMk cId="0" sldId="268"/>
            <ac:spMk id="146" creationId="{00000000-0000-0000-0000-000000000000}"/>
          </ac:spMkLst>
        </pc:spChg>
        <pc:spChg chg="del mod ord">
          <ac:chgData name="Jon Rosdahl" userId="2820f357-2dd4-4127-8713-e0bfde0fd756" providerId="ADAL" clId="{035F79B4-A5C1-4C4E-9CE2-FD9AF8DA6E06}" dt="2024-11-10T07:29:38.690" v="197" actId="478"/>
          <ac:spMkLst>
            <pc:docMk/>
            <pc:sldMk cId="0" sldId="268"/>
            <ac:spMk id="147" creationId="{00000000-0000-0000-0000-000000000000}"/>
          </ac:spMkLst>
        </pc:spChg>
      </pc:sldChg>
      <pc:sldChg chg="delSp modSp mod">
        <pc:chgData name="Jon Rosdahl" userId="2820f357-2dd4-4127-8713-e0bfde0fd756" providerId="ADAL" clId="{035F79B4-A5C1-4C4E-9CE2-FD9AF8DA6E06}" dt="2024-11-10T07:30:49.233" v="237" actId="20577"/>
        <pc:sldMkLst>
          <pc:docMk/>
          <pc:sldMk cId="0" sldId="269"/>
        </pc:sldMkLst>
        <pc:spChg chg="mod">
          <ac:chgData name="Jon Rosdahl" userId="2820f357-2dd4-4127-8713-e0bfde0fd756" providerId="ADAL" clId="{035F79B4-A5C1-4C4E-9CE2-FD9AF8DA6E06}" dt="2024-11-10T07:30:49.233" v="237" actId="20577"/>
          <ac:spMkLst>
            <pc:docMk/>
            <pc:sldMk cId="0" sldId="269"/>
            <ac:spMk id="153" creationId="{00000000-0000-0000-0000-000000000000}"/>
          </ac:spMkLst>
        </pc:spChg>
        <pc:spChg chg="del mod">
          <ac:chgData name="Jon Rosdahl" userId="2820f357-2dd4-4127-8713-e0bfde0fd756" providerId="ADAL" clId="{035F79B4-A5C1-4C4E-9CE2-FD9AF8DA6E06}" dt="2024-11-10T07:30:04.684" v="201" actId="478"/>
          <ac:spMkLst>
            <pc:docMk/>
            <pc:sldMk cId="0" sldId="269"/>
            <ac:spMk id="154" creationId="{00000000-0000-0000-0000-000000000000}"/>
          </ac:spMkLst>
        </pc:spChg>
      </pc:sldChg>
      <pc:sldChg chg="del">
        <pc:chgData name="Jon Rosdahl" userId="2820f357-2dd4-4127-8713-e0bfde0fd756" providerId="ADAL" clId="{035F79B4-A5C1-4C4E-9CE2-FD9AF8DA6E06}" dt="2024-11-10T06:25:48.007" v="2" actId="47"/>
        <pc:sldMkLst>
          <pc:docMk/>
          <pc:sldMk cId="0" sldId="278"/>
        </pc:sldMkLst>
      </pc:sldChg>
      <pc:sldChg chg="modSp del">
        <pc:chgData name="Jon Rosdahl" userId="2820f357-2dd4-4127-8713-e0bfde0fd756" providerId="ADAL" clId="{035F79B4-A5C1-4C4E-9CE2-FD9AF8DA6E06}" dt="2024-11-10T07:30:56.125" v="238" actId="47"/>
        <pc:sldMkLst>
          <pc:docMk/>
          <pc:sldMk cId="0" sldId="342"/>
        </pc:sldMkLst>
        <pc:spChg chg="mod">
          <ac:chgData name="Jon Rosdahl" userId="2820f357-2dd4-4127-8713-e0bfde0fd756" providerId="ADAL" clId="{035F79B4-A5C1-4C4E-9CE2-FD9AF8DA6E06}" dt="2024-11-10T07:27:11.315" v="187"/>
          <ac:spMkLst>
            <pc:docMk/>
            <pc:sldMk cId="0" sldId="342"/>
            <ac:spMk id="273413" creationId="{44CE2DC5-0795-39FE-1E3D-A991586EB466}"/>
          </ac:spMkLst>
        </pc:spChg>
        <pc:spChg chg="mod">
          <ac:chgData name="Jon Rosdahl" userId="2820f357-2dd4-4127-8713-e0bfde0fd756" providerId="ADAL" clId="{035F79B4-A5C1-4C4E-9CE2-FD9AF8DA6E06}" dt="2024-11-10T07:27:11.315" v="187"/>
          <ac:spMkLst>
            <pc:docMk/>
            <pc:sldMk cId="0" sldId="342"/>
            <ac:spMk id="273414" creationId="{A1BD1154-E6F7-965A-29B1-411FD8D6BE73}"/>
          </ac:spMkLst>
        </pc:spChg>
      </pc:sldChg>
      <pc:sldChg chg="modSp del">
        <pc:chgData name="Jon Rosdahl" userId="2820f357-2dd4-4127-8713-e0bfde0fd756" providerId="ADAL" clId="{035F79B4-A5C1-4C4E-9CE2-FD9AF8DA6E06}" dt="2024-11-10T07:30:58.675" v="239" actId="47"/>
        <pc:sldMkLst>
          <pc:docMk/>
          <pc:sldMk cId="0" sldId="343"/>
        </pc:sldMkLst>
        <pc:spChg chg="mod">
          <ac:chgData name="Jon Rosdahl" userId="2820f357-2dd4-4127-8713-e0bfde0fd756" providerId="ADAL" clId="{035F79B4-A5C1-4C4E-9CE2-FD9AF8DA6E06}" dt="2024-11-10T07:27:11.315" v="187"/>
          <ac:spMkLst>
            <pc:docMk/>
            <pc:sldMk cId="0" sldId="343"/>
            <ac:spMk id="598020" creationId="{4636E3C7-4A8E-B700-0F23-4C6EA6DEDCE5}"/>
          </ac:spMkLst>
        </pc:spChg>
      </pc:sldChg>
      <pc:sldMasterChg chg="modSp mod modSldLayout">
        <pc:chgData name="Jon Rosdahl" userId="2820f357-2dd4-4127-8713-e0bfde0fd756" providerId="ADAL" clId="{035F79B4-A5C1-4C4E-9CE2-FD9AF8DA6E06}" dt="2024-11-10T07:28:11.506" v="190"/>
        <pc:sldMasterMkLst>
          <pc:docMk/>
          <pc:sldMasterMk cId="0" sldId="2147483657"/>
        </pc:sldMasterMkLst>
        <pc:spChg chg="mod">
          <ac:chgData name="Jon Rosdahl" userId="2820f357-2dd4-4127-8713-e0bfde0fd756" providerId="ADAL" clId="{035F79B4-A5C1-4C4E-9CE2-FD9AF8DA6E06}" dt="2024-11-10T07:28:11.506" v="190"/>
          <ac:spMkLst>
            <pc:docMk/>
            <pc:sldMasterMk cId="0" sldId="2147483657"/>
            <ac:spMk id="329736" creationId="{066FFC52-A651-6ADA-A5C8-8525ACB7402A}"/>
          </ac:spMkLst>
        </pc:spChg>
        <pc:spChg chg="mod">
          <ac:chgData name="Jon Rosdahl" userId="2820f357-2dd4-4127-8713-e0bfde0fd756" providerId="ADAL" clId="{035F79B4-A5C1-4C4E-9CE2-FD9AF8DA6E06}" dt="2024-11-10T06:25:09.386" v="1" actId="6549"/>
          <ac:spMkLst>
            <pc:docMk/>
            <pc:sldMasterMk cId="0" sldId="2147483657"/>
            <ac:spMk id="329737" creationId="{898217D0-841C-D064-E34A-02F02D341E34}"/>
          </ac:spMkLst>
        </pc:spChg>
        <pc:sldLayoutChg chg="modSp mod">
          <pc:chgData name="Jon Rosdahl" userId="2820f357-2dd4-4127-8713-e0bfde0fd756" providerId="ADAL" clId="{035F79B4-A5C1-4C4E-9CE2-FD9AF8DA6E06}" dt="2024-11-10T06:28:55.582" v="12" actId="20577"/>
          <pc:sldLayoutMkLst>
            <pc:docMk/>
            <pc:sldMasterMk cId="0" sldId="2147483657"/>
            <pc:sldLayoutMk cId="0" sldId="2147483658"/>
          </pc:sldLayoutMkLst>
          <pc:spChg chg="mod">
            <ac:chgData name="Jon Rosdahl" userId="2820f357-2dd4-4127-8713-e0bfde0fd756" providerId="ADAL" clId="{035F79B4-A5C1-4C4E-9CE2-FD9AF8DA6E06}" dt="2024-11-10T06:28:55.582" v="12" actId="20577"/>
            <ac:spMkLst>
              <pc:docMk/>
              <pc:sldMasterMk cId="0" sldId="2147483657"/>
              <pc:sldLayoutMk cId="0" sldId="2147483658"/>
              <ac:spMk id="2" creationId="{D91767A8-B3B0-713C-4185-B7A3C1D3E1B1}"/>
            </ac:spMkLst>
          </pc:spChg>
          <pc:spChg chg="mod">
            <ac:chgData name="Jon Rosdahl" userId="2820f357-2dd4-4127-8713-e0bfde0fd756" providerId="ADAL" clId="{035F79B4-A5C1-4C4E-9CE2-FD9AF8DA6E06}" dt="2024-11-10T06:28:45.536" v="7" actId="6549"/>
            <ac:spMkLst>
              <pc:docMk/>
              <pc:sldMasterMk cId="0" sldId="2147483657"/>
              <pc:sldLayoutMk cId="0" sldId="2147483658"/>
              <ac:spMk id="3" creationId="{76DDBB88-E28F-B2B9-68F1-75042EDF0858}"/>
            </ac:spMkLst>
          </pc:spChg>
        </pc:sldLayoutChg>
        <pc:sldLayoutChg chg="addSp delSp modSp mod">
          <pc:chgData name="Jon Rosdahl" userId="2820f357-2dd4-4127-8713-e0bfde0fd756" providerId="ADAL" clId="{035F79B4-A5C1-4C4E-9CE2-FD9AF8DA6E06}" dt="2024-11-10T06:34:36.460" v="47" actId="478"/>
          <pc:sldLayoutMkLst>
            <pc:docMk/>
            <pc:sldMasterMk cId="0" sldId="2147483657"/>
            <pc:sldLayoutMk cId="1940829620" sldId="2147483670"/>
          </pc:sldLayoutMkLst>
          <pc:spChg chg="add del mod">
            <ac:chgData name="Jon Rosdahl" userId="2820f357-2dd4-4127-8713-e0bfde0fd756" providerId="ADAL" clId="{035F79B4-A5C1-4C4E-9CE2-FD9AF8DA6E06}" dt="2024-11-10T06:34:36.460" v="47" actId="478"/>
            <ac:spMkLst>
              <pc:docMk/>
              <pc:sldMasterMk cId="0" sldId="2147483657"/>
              <pc:sldLayoutMk cId="1940829620" sldId="2147483670"/>
              <ac:spMk id="24" creationId="{00000000-0000-0000-0000-000000000000}"/>
            </ac:spMkLst>
          </pc:spChg>
        </pc:sldLayoutChg>
        <pc:sldLayoutChg chg="delSp modSp mod">
          <pc:chgData name="Jon Rosdahl" userId="2820f357-2dd4-4127-8713-e0bfde0fd756" providerId="ADAL" clId="{035F79B4-A5C1-4C4E-9CE2-FD9AF8DA6E06}" dt="2024-11-10T06:34:43.373" v="49" actId="478"/>
          <pc:sldLayoutMkLst>
            <pc:docMk/>
            <pc:sldMasterMk cId="0" sldId="2147483657"/>
            <pc:sldLayoutMk cId="4206912340" sldId="2147483671"/>
          </pc:sldLayoutMkLst>
          <pc:spChg chg="del mod">
            <ac:chgData name="Jon Rosdahl" userId="2820f357-2dd4-4127-8713-e0bfde0fd756" providerId="ADAL" clId="{035F79B4-A5C1-4C4E-9CE2-FD9AF8DA6E06}" dt="2024-11-10T06:34:43.373" v="49" actId="478"/>
            <ac:spMkLst>
              <pc:docMk/>
              <pc:sldMasterMk cId="0" sldId="2147483657"/>
              <pc:sldLayoutMk cId="4206912340" sldId="2147483671"/>
              <ac:spMk id="19" creationId="{00000000-0000-0000-0000-000000000000}"/>
            </ac:spMkLst>
          </pc:spChg>
        </pc:sldLayoutChg>
        <pc:sldLayoutChg chg="delSp modSp mod">
          <pc:chgData name="Jon Rosdahl" userId="2820f357-2dd4-4127-8713-e0bfde0fd756" providerId="ADAL" clId="{035F79B4-A5C1-4C4E-9CE2-FD9AF8DA6E06}" dt="2024-11-10T06:34:51.888" v="51" actId="478"/>
          <pc:sldLayoutMkLst>
            <pc:docMk/>
            <pc:sldMasterMk cId="0" sldId="2147483657"/>
            <pc:sldLayoutMk cId="3646769270" sldId="2147483672"/>
          </pc:sldLayoutMkLst>
          <pc:spChg chg="del mod">
            <ac:chgData name="Jon Rosdahl" userId="2820f357-2dd4-4127-8713-e0bfde0fd756" providerId="ADAL" clId="{035F79B4-A5C1-4C4E-9CE2-FD9AF8DA6E06}" dt="2024-11-10T06:34:51.888" v="51" actId="478"/>
            <ac:spMkLst>
              <pc:docMk/>
              <pc:sldMasterMk cId="0" sldId="2147483657"/>
              <pc:sldLayoutMk cId="3646769270" sldId="2147483672"/>
              <ac:spMk id="43" creationId="{00000000-0000-0000-0000-000000000000}"/>
            </ac:spMkLst>
          </pc:spChg>
        </pc:sldLayoutChg>
      </pc:sldMasterChg>
      <pc:sldMasterChg chg="modSldLayout">
        <pc:chgData name="Jon Rosdahl" userId="2820f357-2dd4-4127-8713-e0bfde0fd756" providerId="ADAL" clId="{035F79B4-A5C1-4C4E-9CE2-FD9AF8DA6E06}" dt="2024-11-10T07:24:24.703" v="171"/>
        <pc:sldMasterMkLst>
          <pc:docMk/>
          <pc:sldMasterMk cId="529894668" sldId="2147483673"/>
        </pc:sldMasterMkLst>
        <pc:sldLayoutChg chg="addSp">
          <pc:chgData name="Jon Rosdahl" userId="2820f357-2dd4-4127-8713-e0bfde0fd756" providerId="ADAL" clId="{035F79B4-A5C1-4C4E-9CE2-FD9AF8DA6E06}" dt="2024-11-10T07:24:24.703" v="171"/>
          <pc:sldLayoutMkLst>
            <pc:docMk/>
            <pc:sldMasterMk cId="529894668" sldId="2147483673"/>
            <pc:sldLayoutMk cId="1977714840" sldId="2147483674"/>
          </pc:sldLayoutMkLst>
          <pc:spChg chg="add">
            <ac:chgData name="Jon Rosdahl" userId="2820f357-2dd4-4127-8713-e0bfde0fd756" providerId="ADAL" clId="{035F79B4-A5C1-4C4E-9CE2-FD9AF8DA6E06}" dt="2024-11-10T07:24:24.703" v="171"/>
            <ac:spMkLst>
              <pc:docMk/>
              <pc:sldMasterMk cId="529894668" sldId="2147483673"/>
              <pc:sldLayoutMk cId="1977714840" sldId="2147483674"/>
              <ac:spMk id="7" creationId="{95026C35-E90F-1288-55E6-5581828A059C}"/>
            </ac:spMkLst>
          </pc:spChg>
          <pc:spChg chg="add">
            <ac:chgData name="Jon Rosdahl" userId="2820f357-2dd4-4127-8713-e0bfde0fd756" providerId="ADAL" clId="{035F79B4-A5C1-4C4E-9CE2-FD9AF8DA6E06}" dt="2024-11-10T07:24:24.703" v="171"/>
            <ac:spMkLst>
              <pc:docMk/>
              <pc:sldMasterMk cId="529894668" sldId="2147483673"/>
              <pc:sldLayoutMk cId="1977714840" sldId="2147483674"/>
              <ac:spMk id="8" creationId="{6B629E30-F0FA-F767-1076-F4F58CA089C5}"/>
            </ac:spMkLst>
          </pc:spChg>
          <pc:spChg chg="add">
            <ac:chgData name="Jon Rosdahl" userId="2820f357-2dd4-4127-8713-e0bfde0fd756" providerId="ADAL" clId="{035F79B4-A5C1-4C4E-9CE2-FD9AF8DA6E06}" dt="2024-11-10T07:24:24.703" v="171"/>
            <ac:spMkLst>
              <pc:docMk/>
              <pc:sldMasterMk cId="529894668" sldId="2147483673"/>
              <pc:sldLayoutMk cId="1977714840" sldId="2147483674"/>
              <ac:spMk id="9" creationId="{36A0CA7A-088E-1EFB-7FB2-97AE9302353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C4E73362-6F77-B48C-4845-A720CBF56F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33E8B8D0-786A-4A52-4481-146C4C2B768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2024</a:t>
            </a:r>
          </a:p>
        </p:txBody>
      </p:sp>
      <p:sp>
        <p:nvSpPr>
          <p:cNvPr id="595972" name="Rectangle 4">
            <a:extLst>
              <a:ext uri="{FF2B5EF4-FFF2-40B4-BE49-F238E27FC236}">
                <a16:creationId xmlns:a16="http://schemas.microsoft.com/office/drawing/2014/main" id="{7432AF3F-587B-1929-8FBD-31D418B860A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D01118A0-23CA-1F30-CFA8-FAE049544DE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BF840F5-73D8-4C49-8CA2-02B9D40FA9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7C88D3-7AFC-E8EC-BD8A-BB2D564003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56B44987-7B25-A524-3CAB-D9868D29433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2024</a:t>
            </a:r>
          </a:p>
        </p:txBody>
      </p:sp>
      <p:sp>
        <p:nvSpPr>
          <p:cNvPr id="107524" name="Rectangle 4">
            <a:extLst>
              <a:ext uri="{FF2B5EF4-FFF2-40B4-BE49-F238E27FC236}">
                <a16:creationId xmlns:a16="http://schemas.microsoft.com/office/drawing/2014/main" id="{465A97CF-59A3-5104-8DE8-1D79CE89C2D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49BB6068-6E46-13CF-F53E-2D552B3C9F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7E4B10D7-FF09-E3BF-47E2-D0D35D96873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02F88482-BC8A-7CD4-9B39-6C6060D97D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9A5F81-010C-45C5-B0D5-1FA113717E2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066A3FE9-06C2-1439-BEB3-ADFD408D2E36}"/>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37860d8c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037860d8c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8AEF08BD-9838-83B8-9650-277E334A51D9}"/>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4B9CF5A7-3293-93CB-E6FD-8C3DE4D41C0B}"/>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3A798450-2DB7-3B7E-B348-079403AFF1F0}"/>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766B07E6-EF15-140E-4DE2-3EC20F7131DE}"/>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9A6341D2-04FA-41B6-AEB5-173CEDEBF085}"/>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0CF2B2D3-0B2F-EF37-8373-0116589DBAC7}"/>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0A9A6E46-CB91-6BCE-EB5A-266591EEA947}"/>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E8CBD4B2-3B1A-E559-BEA0-E52D692EE007}"/>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02B4D312-1957-3520-3ECA-91FE5B667B8F}"/>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02EA7D7A-23D1-4C2D-DB42-8CD6D885F03C}"/>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88D66CA5-01F3-9EDE-C24D-D838B1BA6B86}"/>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3D17C432-9105-F485-B809-61A165914C98}"/>
              </a:ext>
            </a:extLst>
          </p:cNvPr>
          <p:cNvSpPr>
            <a:spLocks noGrp="1"/>
          </p:cNvSpPr>
          <p:nvPr>
            <p:ph type="dt" idx="1"/>
          </p:nvPr>
        </p:nvSpPr>
        <p:spPr/>
        <p:txBody>
          <a:bodyPr/>
          <a:lstStyle/>
          <a:p>
            <a:r>
              <a:rPr lang="en-US" altLang="en-US"/>
              <a:t>November 2024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37860d8c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3037860d8c3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 name="Date Placeholder 1">
            <a:extLst>
              <a:ext uri="{FF2B5EF4-FFF2-40B4-BE49-F238E27FC236}">
                <a16:creationId xmlns:a16="http://schemas.microsoft.com/office/drawing/2014/main" id="{435FDCB3-A9DB-244B-AAB6-397116F1EEE9}"/>
              </a:ext>
            </a:extLst>
          </p:cNvPr>
          <p:cNvSpPr>
            <a:spLocks noGrp="1"/>
          </p:cNvSpPr>
          <p:nvPr>
            <p:ph type="dt" idx="1"/>
          </p:nvPr>
        </p:nvSpPr>
        <p:spPr/>
        <p:txBody>
          <a:bodyPr/>
          <a:lstStyle/>
          <a:p>
            <a:r>
              <a:rPr lang="en-US" altLang="en-US"/>
              <a:t>November 2024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052311F-EED1-577B-00D2-C4CFA7F7B3CF}"/>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D150820C-B403-B5C7-8207-DFDCCA07E3FA}"/>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DD2674FB-8115-FF44-7F24-A0821BB87E18}"/>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2CE15CAF-90D7-CEF0-5F3F-EEE0848F6D83}"/>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grpSp>
        <p:nvGrpSpPr>
          <p:cNvPr id="330761" name="Group 9">
            <a:extLst>
              <a:ext uri="{FF2B5EF4-FFF2-40B4-BE49-F238E27FC236}">
                <a16:creationId xmlns:a16="http://schemas.microsoft.com/office/drawing/2014/main" id="{C223E48D-7678-BFC5-6AAB-100801145243}"/>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7794BF6A-E234-CFA6-DF7D-BA5676532AD0}"/>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CED8025-A05F-000E-3A16-9E48B6BCD99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83E82BF6-31C2-1F6C-99DD-967D9CD7762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4A0E2E1-A231-6508-05CB-14243DC929EF}"/>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dirty="0">
                  <a:solidFill>
                    <a:schemeClr val="bg1"/>
                  </a:solidFill>
                </a:rPr>
                <a:t>802</a:t>
              </a:r>
            </a:p>
          </p:txBody>
        </p:sp>
      </p:grpSp>
      <p:sp>
        <p:nvSpPr>
          <p:cNvPr id="2" name="Text Box 8">
            <a:extLst>
              <a:ext uri="{FF2B5EF4-FFF2-40B4-BE49-F238E27FC236}">
                <a16:creationId xmlns:a16="http://schemas.microsoft.com/office/drawing/2014/main" id="{D91767A8-B3B0-713C-4185-B7A3C1D3E1B1}"/>
              </a:ext>
            </a:extLst>
          </p:cNvPr>
          <p:cNvSpPr txBox="1">
            <a:spLocks noChangeArrowheads="1"/>
          </p:cNvSpPr>
          <p:nvPr userDrawn="1"/>
        </p:nvSpPr>
        <p:spPr bwMode="auto">
          <a:xfrm>
            <a:off x="1" y="6589714"/>
            <a:ext cx="22365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Doc:802-ec-24-0270-00-00EC</a:t>
            </a:r>
          </a:p>
        </p:txBody>
      </p:sp>
      <p:sp>
        <p:nvSpPr>
          <p:cNvPr id="3" name="Text Box 9">
            <a:extLst>
              <a:ext uri="{FF2B5EF4-FFF2-40B4-BE49-F238E27FC236}">
                <a16:creationId xmlns:a16="http://schemas.microsoft.com/office/drawing/2014/main" id="{76DDBB88-E28F-B2B9-68F1-75042EDF0858}"/>
              </a:ext>
            </a:extLst>
          </p:cNvPr>
          <p:cNvSpPr txBox="1">
            <a:spLocks noChangeArrowheads="1"/>
          </p:cNvSpPr>
          <p:nvPr userDrawn="1"/>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Vancouver-802_1124_ThingsToKnow_HRV_1029-3</a:t>
            </a:r>
          </a:p>
        </p:txBody>
      </p:sp>
      <p:sp>
        <p:nvSpPr>
          <p:cNvPr id="4" name="Text Box 7">
            <a:extLst>
              <a:ext uri="{FF2B5EF4-FFF2-40B4-BE49-F238E27FC236}">
                <a16:creationId xmlns:a16="http://schemas.microsoft.com/office/drawing/2014/main" id="{D4DC036D-FE0D-C69A-4FD5-8CAE1F594333}"/>
              </a:ext>
            </a:extLst>
          </p:cNvPr>
          <p:cNvSpPr txBox="1">
            <a:spLocks noChangeArrowheads="1"/>
          </p:cNvSpPr>
          <p:nvPr userDrawn="1"/>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C8E6-5810-6158-8114-58D35C84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C83B2-95EF-A764-25C9-6B7AE99C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F14A3-655F-6923-1262-740AC90F5971}"/>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99CB2-804A-1CDB-A81B-70EB85446496}"/>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9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g3037860d8c3_0_7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3037860d8c3_0_7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g3037860d8c3_0_7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194082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3037860d8c3_0_6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3037860d8c3_0_6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420691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g3037860d8c3_0_93"/>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64676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36B-65F2-C6FB-E02B-6319F2BF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1D0CC-1C53-9590-73E2-AF40696C8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2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DBD-65C6-3141-370A-5B8421F56D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7591-377C-7A81-77AA-7C291A5446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750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06C-DA87-EA9F-A8F9-8AA55E18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F2F2B-7707-F313-7CD1-E78F705BED15}"/>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0C0E2-7D7C-F586-B5BC-0BDD409FE9AC}"/>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29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C4B-011A-FA1D-E9D3-20A2FADB867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1CF64-5E06-7BF2-313B-68DF4BC69B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D26C3-D953-BDE8-7559-26A396262EC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7CE98-C76F-8557-8082-0F6E3EEF9FC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577A-F984-1B11-A19D-867C94E4E54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2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8DF-F387-C37D-7586-54A923685A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347-56F2-D778-39A1-A6E7D320A2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F6FA-900F-7B26-250D-5AEA6F6AFE5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BC2A1-F0FF-D770-BA7B-983FD38AD4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0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FC62-3C46-116F-6F16-8BE24A8FDE1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051CE-A89C-B469-0267-5ED79C41BAC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12EE61-9818-DFCB-1612-F149BEA8D98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48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7292F7F-BF57-4E95-AE3B-3C9E4F55995C}"/>
              </a:ext>
            </a:extLst>
          </p:cNvPr>
          <p:cNvSpPr>
            <a:spLocks noChangeArrowheads="1"/>
          </p:cNvSpPr>
          <p:nvPr/>
        </p:nvSpPr>
        <p:spPr bwMode="auto">
          <a:xfrm>
            <a:off x="0" y="6586538"/>
            <a:ext cx="12185651" cy="277812"/>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7" name="Text Box 9">
            <a:extLst>
              <a:ext uri="{FF2B5EF4-FFF2-40B4-BE49-F238E27FC236}">
                <a16:creationId xmlns:a16="http://schemas.microsoft.com/office/drawing/2014/main" id="{898217D0-841C-D064-E34A-02F02D341E34}"/>
              </a:ext>
            </a:extLst>
          </p:cNvPr>
          <p:cNvSpPr txBox="1">
            <a:spLocks noChangeArrowheads="1"/>
          </p:cNvSpPr>
          <p:nvPr/>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Vancouver-802_1124_ThingsToKnow_HRV_1029-3</a:t>
            </a:r>
          </a:p>
        </p:txBody>
      </p:sp>
      <p:sp>
        <p:nvSpPr>
          <p:cNvPr id="329731" name="Rectangle 3">
            <a:extLst>
              <a:ext uri="{FF2B5EF4-FFF2-40B4-BE49-F238E27FC236}">
                <a16:creationId xmlns:a16="http://schemas.microsoft.com/office/drawing/2014/main" id="{C2C87C22-8B31-AD40-875B-3628AD064402}"/>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3ACBF366-EBA4-ADDC-F95C-E5B668BC37EE}"/>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D10CF9CF-4206-486D-51F1-D60981DCEFE9}"/>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7784D76B-56E5-8531-1B48-443D1EFFBA13}"/>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05B84EB9-56D1-993A-9CC3-10A03F0D45EC}"/>
              </a:ext>
            </a:extLst>
          </p:cNvPr>
          <p:cNvSpPr txBox="1">
            <a:spLocks noChangeArrowheads="1"/>
          </p:cNvSpPr>
          <p:nvPr/>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329736" name="Text Box 8">
            <a:extLst>
              <a:ext uri="{FF2B5EF4-FFF2-40B4-BE49-F238E27FC236}">
                <a16:creationId xmlns:a16="http://schemas.microsoft.com/office/drawing/2014/main" id="{066FFC52-A651-6ADA-A5C8-8525ACB7402A}"/>
              </a:ext>
            </a:extLst>
          </p:cNvPr>
          <p:cNvSpPr txBox="1">
            <a:spLocks noChangeArrowheads="1"/>
          </p:cNvSpPr>
          <p:nvPr/>
        </p:nvSpPr>
        <p:spPr bwMode="auto">
          <a:xfrm>
            <a:off x="1" y="6589714"/>
            <a:ext cx="22365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Doc:802-ec-24-0270-00-00EC</a:t>
            </a:r>
          </a:p>
        </p:txBody>
      </p:sp>
      <p:grpSp>
        <p:nvGrpSpPr>
          <p:cNvPr id="329748" name="Group 20">
            <a:extLst>
              <a:ext uri="{FF2B5EF4-FFF2-40B4-BE49-F238E27FC236}">
                <a16:creationId xmlns:a16="http://schemas.microsoft.com/office/drawing/2014/main" id="{A2501175-51D3-4FDF-1CE6-3B12E39AC28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ACB0F83A-BA6A-4E52-34F9-44D1B5729761}"/>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3D606333-88DF-906A-99BB-900868C69DC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6D853213-879F-5816-829E-4A4BA9A8BF4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0CBA2A2D-665B-A264-6BEA-9D5D9FACCF3D}"/>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healthlinkbc.ca" TargetMode="External"/><Relationship Id="rId3" Type="http://schemas.openxmlformats.org/officeDocument/2006/relationships/hyperlink" Target="https://www.destinationvancouver.com/" TargetMode="External"/><Relationship Id="rId7" Type="http://schemas.openxmlformats.org/officeDocument/2006/relationships/hyperlink" Target="https://www.destinationvancouver.com/plan-your-trip/climate-and-weath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destinationvancouver.com/explore-vancouver/places-to-eat" TargetMode="External"/><Relationship Id="rId5" Type="http://schemas.openxmlformats.org/officeDocument/2006/relationships/hyperlink" Target="https://www.yvr.ca/en/passengers/transportation" TargetMode="External"/><Relationship Id="rId4" Type="http://schemas.openxmlformats.org/officeDocument/2006/relationships/hyperlink" Target="https://www.yvr.ca/en/passenger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1c25997f3a8ecbcbc0144ab816d818b9"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cvent.me/eDZgoD" TargetMode="Externa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cvent.me/eDZgoD"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noFill/>
          <a:ln>
            <a:noFill/>
          </a:ln>
        </p:spPr>
        <p:txBody>
          <a:bodyPr spcFirstLastPara="1" vert="horz" wrap="square" lIns="121900" tIns="121900" rIns="121900" bIns="121900" numCol="1" anchor="b" anchorCtr="0" compatLnSpc="1">
            <a:prstTxWarp prst="textNoShape">
              <a:avLst/>
            </a:prstTxWarp>
            <a:noAutofit/>
          </a:bodyPr>
          <a:lstStyle/>
          <a:p>
            <a:r>
              <a:rPr lang="en-US" dirty="0"/>
              <a:t>2024 November IEEE 802 Plenary Session - Vancouver</a:t>
            </a:r>
          </a:p>
        </p:txBody>
      </p:sp>
      <p:sp>
        <p:nvSpPr>
          <p:cNvPr id="55" name="Google Shape;55;p1"/>
          <p:cNvSpPr txBox="1">
            <a:spLocks noGrp="1"/>
          </p:cNvSpPr>
          <p:nvPr>
            <p:ph type="subTitle" idx="1"/>
          </p:nvPr>
        </p:nvSpPr>
        <p:spPr>
          <a:noFill/>
          <a:ln>
            <a:noFill/>
          </a:ln>
        </p:spPr>
        <p:txBody>
          <a:bodyPr spcFirstLastPara="1" vert="horz" wrap="square" lIns="121900" tIns="121900" rIns="121900" bIns="121900" numCol="1" anchor="t" anchorCtr="0" compatLnSpc="1">
            <a:prstTxWarp prst="textNoShape">
              <a:avLst/>
            </a:prstTxWarp>
            <a:noAutofit/>
          </a:bodyPr>
          <a:lstStyle/>
          <a:p>
            <a:r>
              <a:rPr lang="en-US"/>
              <a:t>Event Summary and Important Information</a:t>
            </a:r>
          </a:p>
          <a:p>
            <a:r>
              <a:rPr lang="en-US"/>
              <a:t>Prepared by Face to Face Events</a:t>
            </a:r>
          </a:p>
        </p:txBody>
      </p:sp>
      <p:sp>
        <p:nvSpPr>
          <p:cNvPr id="57" name="Google Shape;57;p1"/>
          <p:cNvSpPr txBox="1">
            <a:spLocks noGrp="1"/>
          </p:cNvSpPr>
          <p:nvPr>
            <p:ph type="sldNum" sz="quarter" idx="4294967295"/>
          </p:nvPr>
        </p:nvSpPr>
        <p:spPr>
          <a:xfrm>
            <a:off x="11642725" y="4662488"/>
            <a:ext cx="549275" cy="3937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lgn="r">
              <a:spcBef>
                <a:spcPts val="0"/>
              </a:spcBef>
              <a:spcAft>
                <a:spcPts val="0"/>
              </a:spcAft>
            </a:pPr>
            <a:fld id="{00000000-1234-1234-1234-123412341234}" type="slidenum">
              <a:rPr lang="en" smtClean="0"/>
              <a:pPr algn="r">
                <a:spcBef>
                  <a:spcPts val="0"/>
                </a:spcBef>
                <a:spcAft>
                  <a:spcPts val="0"/>
                </a:spcAft>
              </a:pPr>
              <a:t>1</a:t>
            </a:fld>
            <a:endParaRPr/>
          </a:p>
        </p:txBody>
      </p:sp>
      <p:sp>
        <p:nvSpPr>
          <p:cNvPr id="56" name="Google Shape;56;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rgbClr val="000000"/>
              </a:buClr>
              <a:buSzPts val="1400"/>
            </a:pPr>
            <a:r>
              <a:rPr lang="en" sz="1867">
                <a:solidFill>
                  <a:schemeClr val="lt1"/>
                </a:solidFill>
                <a:latin typeface="Roboto"/>
                <a:ea typeface="Roboto"/>
                <a:cs typeface="Roboto"/>
                <a:sym typeface="Roboto"/>
              </a:rPr>
              <a:t>Prepared By: Face to Face Events</a:t>
            </a:r>
            <a:endParaRPr sz="1867">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037860d8c3_0_138"/>
          <p:cNvSpPr txBox="1">
            <a:spLocks noGrp="1"/>
          </p:cNvSpPr>
          <p:nvPr>
            <p:ph type="sldNum" sz="quarter" idx="4294967295"/>
          </p:nvPr>
        </p:nvSpPr>
        <p:spPr>
          <a:xfrm>
            <a:off x="11642725" y="4662488"/>
            <a:ext cx="549275" cy="3937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lgn="r">
              <a:spcBef>
                <a:spcPts val="0"/>
              </a:spcBef>
              <a:spcAft>
                <a:spcPts val="0"/>
              </a:spcAft>
            </a:pPr>
            <a:fld id="{00000000-1234-1234-1234-123412341234}" type="slidenum">
              <a:rPr lang="en" smtClean="0"/>
              <a:pPr algn="r">
                <a:spcBef>
                  <a:spcPts val="0"/>
                </a:spcBef>
                <a:spcAft>
                  <a:spcPts val="0"/>
                </a:spcAft>
              </a:pPr>
              <a:t>10</a:t>
            </a:fld>
            <a:endParaRPr/>
          </a:p>
        </p:txBody>
      </p:sp>
      <p:pic>
        <p:nvPicPr>
          <p:cNvPr id="122" name="Google Shape;122;g3037860d8c3_0_138"/>
          <p:cNvPicPr preferRelativeResize="0"/>
          <p:nvPr/>
        </p:nvPicPr>
        <p:blipFill>
          <a:blip r:embed="rId3">
            <a:alphaModFix/>
          </a:blip>
          <a:stretch>
            <a:fillRect/>
          </a:stretch>
        </p:blipFill>
        <p:spPr>
          <a:xfrm>
            <a:off x="1007634" y="290833"/>
            <a:ext cx="4986761" cy="6262367"/>
          </a:xfrm>
          <a:prstGeom prst="rect">
            <a:avLst/>
          </a:prstGeom>
          <a:noFill/>
          <a:ln>
            <a:noFill/>
          </a:ln>
        </p:spPr>
      </p:pic>
      <p:pic>
        <p:nvPicPr>
          <p:cNvPr id="123" name="Google Shape;123;g3037860d8c3_0_138"/>
          <p:cNvPicPr preferRelativeResize="0"/>
          <p:nvPr/>
        </p:nvPicPr>
        <p:blipFill>
          <a:blip r:embed="rId4">
            <a:alphaModFix/>
          </a:blip>
          <a:stretch>
            <a:fillRect/>
          </a:stretch>
        </p:blipFill>
        <p:spPr>
          <a:xfrm>
            <a:off x="6197596" y="290833"/>
            <a:ext cx="4986761" cy="62623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415600" y="593367"/>
            <a:ext cx="11360800" cy="625833"/>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gn="l">
              <a:buSzPts val="3200"/>
            </a:pPr>
            <a:r>
              <a:rPr lang="en" dirty="0"/>
              <a:t>Food and Beverage Breaks</a:t>
            </a:r>
            <a:endParaRPr dirty="0"/>
          </a:p>
        </p:txBody>
      </p:sp>
      <p:sp>
        <p:nvSpPr>
          <p:cNvPr id="129" name="Google Shape;129;p4"/>
          <p:cNvSpPr txBox="1">
            <a:spLocks noGrp="1"/>
          </p:cNvSpPr>
          <p:nvPr>
            <p:ph type="body" idx="1"/>
          </p:nvPr>
        </p:nvSpPr>
        <p:spPr>
          <a:xfrm>
            <a:off x="415600" y="2031433"/>
            <a:ext cx="5680400" cy="4293167"/>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50000"/>
              </a:lnSpc>
              <a:spcBef>
                <a:spcPts val="1333"/>
              </a:spcBef>
              <a:buNone/>
            </a:pPr>
            <a:r>
              <a:rPr lang="en" sz="2000" b="1" dirty="0">
                <a:solidFill>
                  <a:schemeClr val="dk1"/>
                </a:solidFill>
              </a:rPr>
              <a:t>Served in the Regency Foyer, 3rd Floor</a:t>
            </a:r>
            <a:endParaRPr sz="2000" b="1" dirty="0">
              <a:solidFill>
                <a:schemeClr val="dk1"/>
              </a:solidFill>
            </a:endParaRPr>
          </a:p>
          <a:p>
            <a:pPr marL="0" indent="0">
              <a:lnSpc>
                <a:spcPct val="50000"/>
              </a:lnSpc>
              <a:spcBef>
                <a:spcPts val="1333"/>
              </a:spcBef>
              <a:buNone/>
            </a:pPr>
            <a:endParaRPr sz="2000" b="1" dirty="0">
              <a:solidFill>
                <a:schemeClr val="dk1"/>
              </a:solidFill>
            </a:endParaRPr>
          </a:p>
          <a:p>
            <a:pPr marL="0" indent="0">
              <a:lnSpc>
                <a:spcPct val="50000"/>
              </a:lnSpc>
              <a:spcBef>
                <a:spcPts val="1333"/>
              </a:spcBef>
              <a:buNone/>
            </a:pPr>
            <a:r>
              <a:rPr lang="en" sz="2000" b="1" dirty="0">
                <a:solidFill>
                  <a:schemeClr val="dk1"/>
                </a:solidFill>
              </a:rPr>
              <a:t>Light Breakfast</a:t>
            </a:r>
            <a:endParaRPr sz="2000" b="1" dirty="0">
              <a:solidFill>
                <a:schemeClr val="dk1"/>
              </a:solidFill>
            </a:endParaRPr>
          </a:p>
          <a:p>
            <a:pPr marL="609585" lvl="1" indent="0">
              <a:lnSpc>
                <a:spcPct val="50000"/>
              </a:lnSpc>
              <a:spcBef>
                <a:spcPts val="1333"/>
              </a:spcBef>
              <a:buNone/>
            </a:pPr>
            <a:r>
              <a:rPr lang="en" sz="2000" dirty="0"/>
              <a:t>Monday - Friday </a:t>
            </a:r>
            <a:endParaRPr sz="2000" dirty="0"/>
          </a:p>
          <a:p>
            <a:pPr marL="609585" lvl="1" indent="0">
              <a:lnSpc>
                <a:spcPct val="50000"/>
              </a:lnSpc>
              <a:spcBef>
                <a:spcPts val="1333"/>
              </a:spcBef>
              <a:buNone/>
            </a:pPr>
            <a:r>
              <a:rPr lang="en" sz="2000" dirty="0"/>
              <a:t>7:15 AM - 8:30 AM</a:t>
            </a:r>
            <a:endParaRPr sz="2000" dirty="0"/>
          </a:p>
          <a:p>
            <a:pPr marL="0" indent="0">
              <a:lnSpc>
                <a:spcPct val="50000"/>
              </a:lnSpc>
              <a:spcBef>
                <a:spcPts val="1333"/>
              </a:spcBef>
              <a:buNone/>
            </a:pPr>
            <a:endParaRPr sz="2000" dirty="0"/>
          </a:p>
          <a:p>
            <a:pPr marL="0" indent="0">
              <a:lnSpc>
                <a:spcPct val="50000"/>
              </a:lnSpc>
              <a:spcBef>
                <a:spcPts val="1333"/>
              </a:spcBef>
              <a:buClr>
                <a:srgbClr val="000000"/>
              </a:buClr>
              <a:buNone/>
            </a:pPr>
            <a:r>
              <a:rPr lang="en" sz="2000" b="1" dirty="0">
                <a:solidFill>
                  <a:schemeClr val="dk1"/>
                </a:solidFill>
              </a:rPr>
              <a:t>Morning Coffee &amp; Tea Break</a:t>
            </a:r>
            <a:endParaRPr sz="2000" dirty="0"/>
          </a:p>
          <a:p>
            <a:pPr marL="609585" lvl="1" indent="0">
              <a:lnSpc>
                <a:spcPct val="50000"/>
              </a:lnSpc>
              <a:spcBef>
                <a:spcPts val="1333"/>
              </a:spcBef>
              <a:buNone/>
            </a:pPr>
            <a:r>
              <a:rPr lang="en" sz="2000" dirty="0"/>
              <a:t>Monday - Thursday </a:t>
            </a:r>
            <a:endParaRPr sz="2000" dirty="0"/>
          </a:p>
          <a:p>
            <a:pPr marL="609585" lvl="1" indent="0">
              <a:lnSpc>
                <a:spcPct val="50000"/>
              </a:lnSpc>
              <a:spcBef>
                <a:spcPts val="1333"/>
              </a:spcBef>
              <a:buNone/>
            </a:pPr>
            <a:r>
              <a:rPr lang="en" sz="2000" dirty="0"/>
              <a:t>9:50 AM - 10:35 AM</a:t>
            </a:r>
            <a:endParaRPr sz="2000" dirty="0"/>
          </a:p>
          <a:p>
            <a:pPr marL="0" indent="0">
              <a:lnSpc>
                <a:spcPct val="50000"/>
              </a:lnSpc>
              <a:spcBef>
                <a:spcPts val="1333"/>
              </a:spcBef>
              <a:buClr>
                <a:schemeClr val="dk1"/>
              </a:buClr>
              <a:buNone/>
            </a:pPr>
            <a:endParaRPr sz="2000" dirty="0"/>
          </a:p>
          <a:p>
            <a:pPr marL="0" indent="0">
              <a:lnSpc>
                <a:spcPct val="50000"/>
              </a:lnSpc>
              <a:spcBef>
                <a:spcPts val="1333"/>
              </a:spcBef>
              <a:buClr>
                <a:schemeClr val="dk1"/>
              </a:buClr>
              <a:buNone/>
            </a:pPr>
            <a:r>
              <a:rPr lang="en" sz="2000" b="1" dirty="0">
                <a:solidFill>
                  <a:schemeClr val="dk1"/>
                </a:solidFill>
              </a:rPr>
              <a:t>Afternoon Break</a:t>
            </a:r>
            <a:endParaRPr sz="2000" dirty="0"/>
          </a:p>
          <a:p>
            <a:pPr marL="609585" lvl="1" indent="0">
              <a:lnSpc>
                <a:spcPct val="50000"/>
              </a:lnSpc>
              <a:spcBef>
                <a:spcPts val="1333"/>
              </a:spcBef>
              <a:buClr>
                <a:schemeClr val="dk1"/>
              </a:buClr>
              <a:buNone/>
            </a:pPr>
            <a:r>
              <a:rPr lang="en" sz="2000" dirty="0"/>
              <a:t>Monday - Thursday </a:t>
            </a:r>
            <a:endParaRPr sz="2000" dirty="0"/>
          </a:p>
          <a:p>
            <a:pPr marL="609585" lvl="1" indent="0">
              <a:lnSpc>
                <a:spcPct val="50000"/>
              </a:lnSpc>
              <a:spcBef>
                <a:spcPts val="1333"/>
              </a:spcBef>
              <a:buClr>
                <a:schemeClr val="dk1"/>
              </a:buClr>
              <a:buNone/>
            </a:pPr>
            <a:r>
              <a:rPr lang="en" sz="2000" dirty="0"/>
              <a:t>3:15 PM - 4:00 PM</a:t>
            </a:r>
            <a:endParaRPr sz="2000" dirty="0"/>
          </a:p>
          <a:p>
            <a:pPr marL="0" indent="0">
              <a:lnSpc>
                <a:spcPct val="115000"/>
              </a:lnSpc>
              <a:spcBef>
                <a:spcPts val="1333"/>
              </a:spcBef>
              <a:buNone/>
            </a:pPr>
            <a:endParaRPr sz="2000" dirty="0"/>
          </a:p>
          <a:p>
            <a:pPr indent="0" algn="ctr">
              <a:lnSpc>
                <a:spcPct val="115000"/>
              </a:lnSpc>
              <a:spcBef>
                <a:spcPts val="1333"/>
              </a:spcBef>
              <a:buNone/>
            </a:pPr>
            <a:endParaRPr sz="2000" dirty="0"/>
          </a:p>
          <a:p>
            <a:pPr marL="0" indent="0" algn="ctr">
              <a:lnSpc>
                <a:spcPct val="115000"/>
              </a:lnSpc>
              <a:spcBef>
                <a:spcPts val="1333"/>
              </a:spcBef>
              <a:spcAft>
                <a:spcPts val="2133"/>
              </a:spcAft>
              <a:buNone/>
            </a:pPr>
            <a:endParaRPr sz="2000" dirty="0"/>
          </a:p>
        </p:txBody>
      </p:sp>
      <p:sp>
        <p:nvSpPr>
          <p:cNvPr id="130" name="Google Shape;130;p4"/>
          <p:cNvSpPr txBox="1"/>
          <p:nvPr/>
        </p:nvSpPr>
        <p:spPr>
          <a:xfrm>
            <a:off x="415600" y="1292810"/>
            <a:ext cx="11166800" cy="615513"/>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rgbClr val="000000"/>
              </a:buClr>
              <a:buSzPts val="1300"/>
            </a:pPr>
            <a:r>
              <a:rPr lang="en" dirty="0">
                <a:solidFill>
                  <a:srgbClr val="FF0000"/>
                </a:solidFill>
                <a:latin typeface="Roboto"/>
                <a:ea typeface="Roboto"/>
                <a:cs typeface="Roboto"/>
                <a:sym typeface="Roboto"/>
              </a:rPr>
              <a:t>ALL FOOD &amp; BEVERAGE BREAKS ARE FOR REGISTERED ATTENDEES ONLY</a:t>
            </a:r>
            <a:endParaRPr dirty="0">
              <a:solidFill>
                <a:srgbClr val="FF0000"/>
              </a:solidFill>
              <a:latin typeface="Roboto"/>
              <a:ea typeface="Roboto"/>
              <a:cs typeface="Roboto"/>
              <a:sym typeface="Roboto"/>
            </a:endParaRPr>
          </a:p>
        </p:txBody>
      </p:sp>
      <p:sp>
        <p:nvSpPr>
          <p:cNvPr id="132" name="Google Shape;132;p4"/>
          <p:cNvSpPr txBox="1"/>
          <p:nvPr/>
        </p:nvSpPr>
        <p:spPr>
          <a:xfrm>
            <a:off x="6096000" y="2031433"/>
            <a:ext cx="4000000" cy="1849184"/>
          </a:xfrm>
          <a:prstGeom prst="rect">
            <a:avLst/>
          </a:prstGeom>
          <a:noFill/>
          <a:ln>
            <a:noFill/>
          </a:ln>
        </p:spPr>
        <p:txBody>
          <a:bodyPr spcFirstLastPara="1" wrap="square" lIns="121900" tIns="121900" rIns="121900" bIns="121900" anchor="t" anchorCtr="0">
            <a:spAutoFit/>
          </a:bodyPr>
          <a:lstStyle/>
          <a:p>
            <a:pPr>
              <a:lnSpc>
                <a:spcPct val="50000"/>
              </a:lnSpc>
              <a:spcBef>
                <a:spcPts val="1333"/>
              </a:spcBef>
              <a:spcAft>
                <a:spcPts val="0"/>
              </a:spcAft>
            </a:pPr>
            <a:r>
              <a:rPr lang="en" sz="2000" b="1" dirty="0">
                <a:solidFill>
                  <a:schemeClr val="dk1"/>
                </a:solidFill>
              </a:rPr>
              <a:t>Served on the 34th Floor</a:t>
            </a:r>
            <a:endParaRPr sz="2000" b="1" dirty="0">
              <a:solidFill>
                <a:schemeClr val="dk1"/>
              </a:solidFill>
            </a:endParaRPr>
          </a:p>
          <a:p>
            <a:pPr>
              <a:lnSpc>
                <a:spcPct val="50000"/>
              </a:lnSpc>
              <a:spcBef>
                <a:spcPts val="1333"/>
              </a:spcBef>
              <a:spcAft>
                <a:spcPts val="0"/>
              </a:spcAft>
            </a:pPr>
            <a:endParaRPr sz="2000" b="1" dirty="0">
              <a:solidFill>
                <a:schemeClr val="dk2"/>
              </a:solidFill>
            </a:endParaRPr>
          </a:p>
          <a:p>
            <a:pPr>
              <a:lnSpc>
                <a:spcPct val="50000"/>
              </a:lnSpc>
              <a:spcBef>
                <a:spcPts val="1333"/>
              </a:spcBef>
              <a:spcAft>
                <a:spcPts val="0"/>
              </a:spcAft>
            </a:pPr>
            <a:r>
              <a:rPr lang="en" sz="2000" b="1" dirty="0">
                <a:solidFill>
                  <a:schemeClr val="dk1"/>
                </a:solidFill>
              </a:rPr>
              <a:t>Lunch</a:t>
            </a:r>
            <a:endParaRPr sz="2000" b="1" dirty="0">
              <a:solidFill>
                <a:schemeClr val="dk1"/>
              </a:solidFill>
            </a:endParaRPr>
          </a:p>
          <a:p>
            <a:pPr lvl="1">
              <a:lnSpc>
                <a:spcPct val="50000"/>
              </a:lnSpc>
              <a:spcBef>
                <a:spcPts val="1333"/>
              </a:spcBef>
              <a:spcAft>
                <a:spcPts val="0"/>
              </a:spcAft>
            </a:pPr>
            <a:r>
              <a:rPr lang="en" sz="2000" dirty="0">
                <a:solidFill>
                  <a:schemeClr val="dk2"/>
                </a:solidFill>
              </a:rPr>
              <a:t>Monday - Thursday </a:t>
            </a:r>
            <a:endParaRPr sz="2000" dirty="0">
              <a:solidFill>
                <a:schemeClr val="dk2"/>
              </a:solidFill>
            </a:endParaRPr>
          </a:p>
          <a:p>
            <a:pPr lvl="1">
              <a:lnSpc>
                <a:spcPct val="50000"/>
              </a:lnSpc>
              <a:spcBef>
                <a:spcPts val="1333"/>
              </a:spcBef>
              <a:spcAft>
                <a:spcPts val="0"/>
              </a:spcAft>
            </a:pPr>
            <a:r>
              <a:rPr lang="en" sz="2000" dirty="0">
                <a:solidFill>
                  <a:schemeClr val="dk2"/>
                </a:solidFill>
              </a:rPr>
              <a:t>12:00 PM - 1:30 PM</a:t>
            </a:r>
            <a:endParaRPr sz="20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614600" y="640465"/>
            <a:ext cx="10962800" cy="1035935"/>
          </a:xfrm>
          <a:prstGeom prst="rect">
            <a:avLst/>
          </a:prstGeom>
          <a:noFill/>
          <a:ln>
            <a:noFill/>
          </a:ln>
        </p:spPr>
        <p:txBody>
          <a:bodyPr spcFirstLastPara="1" vert="horz" wrap="square" lIns="121900" tIns="121900" rIns="121900" bIns="121900" numCol="1" anchor="ctr" anchorCtr="0" compatLnSpc="1">
            <a:prstTxWarp prst="textNoShape">
              <a:avLst/>
            </a:prstTxWarp>
            <a:noAutofit/>
          </a:bodyPr>
          <a:lstStyle/>
          <a:p>
            <a:pPr>
              <a:buSzPts val="3200"/>
            </a:pPr>
            <a:r>
              <a:rPr lang="en" sz="3867" b="1" i="1" dirty="0"/>
              <a:t>IEEE 802 Networking Social</a:t>
            </a:r>
            <a:endParaRPr sz="3867" b="1" i="1" dirty="0"/>
          </a:p>
          <a:p>
            <a:pPr>
              <a:buSzPts val="3200"/>
            </a:pPr>
            <a:endParaRPr sz="800" b="1" i="1" dirty="0"/>
          </a:p>
          <a:p>
            <a:pPr>
              <a:buSzPts val="3200"/>
            </a:pPr>
            <a:r>
              <a:rPr lang="en" sz="3867" dirty="0"/>
              <a:t>Wednesday November 13 at 6:30 PM</a:t>
            </a:r>
            <a:endParaRPr sz="3867" dirty="0"/>
          </a:p>
        </p:txBody>
      </p:sp>
      <p:sp>
        <p:nvSpPr>
          <p:cNvPr id="138" name="Google Shape;138;p9"/>
          <p:cNvSpPr txBox="1">
            <a:spLocks noGrp="1"/>
          </p:cNvSpPr>
          <p:nvPr>
            <p:ph type="body" idx="1"/>
          </p:nvPr>
        </p:nvSpPr>
        <p:spPr>
          <a:xfrm>
            <a:off x="3523433" y="1828800"/>
            <a:ext cx="7773178" cy="4388735"/>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115000"/>
              </a:lnSpc>
              <a:buNone/>
            </a:pPr>
            <a:r>
              <a:rPr lang="en" sz="1600" b="1" dirty="0"/>
              <a:t>WHO: 	</a:t>
            </a:r>
            <a:r>
              <a:rPr lang="en" sz="1600" dirty="0"/>
              <a:t>Registered Attendee and their Guests who purchased tickets.</a:t>
            </a:r>
            <a:endParaRPr sz="1600" dirty="0"/>
          </a:p>
          <a:p>
            <a:pPr marL="0" indent="0">
              <a:lnSpc>
                <a:spcPct val="115000"/>
              </a:lnSpc>
              <a:buNone/>
            </a:pPr>
            <a:endParaRPr sz="800" dirty="0"/>
          </a:p>
          <a:p>
            <a:pPr marL="0" indent="0">
              <a:lnSpc>
                <a:spcPct val="115000"/>
              </a:lnSpc>
              <a:buNone/>
            </a:pPr>
            <a:r>
              <a:rPr lang="en" sz="1600" b="1" dirty="0"/>
              <a:t>WHAT:</a:t>
            </a:r>
            <a:r>
              <a:rPr lang="en" sz="1600" dirty="0"/>
              <a:t>  	Networking Reception, Food Stations, Bar Service, Science World Exhibits</a:t>
            </a:r>
            <a:endParaRPr sz="1600" dirty="0"/>
          </a:p>
          <a:p>
            <a:pPr marL="0" indent="0">
              <a:lnSpc>
                <a:spcPct val="115000"/>
              </a:lnSpc>
              <a:buNone/>
            </a:pPr>
            <a:r>
              <a:rPr lang="en" sz="1600" dirty="0"/>
              <a:t>			</a:t>
            </a:r>
            <a:endParaRPr sz="800" b="1" dirty="0"/>
          </a:p>
          <a:p>
            <a:pPr marL="0" indent="0">
              <a:lnSpc>
                <a:spcPct val="115000"/>
              </a:lnSpc>
              <a:buNone/>
            </a:pPr>
            <a:r>
              <a:rPr lang="en" sz="1600" b="1" dirty="0"/>
              <a:t>WHERE:</a:t>
            </a:r>
            <a:r>
              <a:rPr lang="en" sz="1600" dirty="0"/>
              <a:t> 	Telus Science World Vancouver</a:t>
            </a:r>
            <a:endParaRPr sz="1600" dirty="0"/>
          </a:p>
          <a:p>
            <a:pPr marL="0" indent="0">
              <a:lnSpc>
                <a:spcPct val="115000"/>
              </a:lnSpc>
              <a:buNone/>
            </a:pPr>
            <a:r>
              <a:rPr lang="en" sz="1600"/>
              <a:t>	1455 </a:t>
            </a:r>
            <a:r>
              <a:rPr lang="en" sz="1600" dirty="0"/>
              <a:t>Quebec Street, Vancouver, BC</a:t>
            </a:r>
            <a:endParaRPr sz="1600" dirty="0"/>
          </a:p>
          <a:p>
            <a:pPr marL="0" indent="0">
              <a:lnSpc>
                <a:spcPct val="115000"/>
              </a:lnSpc>
              <a:buNone/>
            </a:pPr>
            <a:r>
              <a:rPr lang="en" sz="1600" b="1" dirty="0"/>
              <a:t>TRANSPORTATION:</a:t>
            </a:r>
            <a:r>
              <a:rPr lang="en" sz="1600" dirty="0"/>
              <a:t>Charter busses will depart from and return to the Melville Street entrance (lower level) of the Hyatt Regency Vancouver starting at 6:10 PM. </a:t>
            </a:r>
          </a:p>
          <a:p>
            <a:pPr marL="0" indent="0">
              <a:lnSpc>
                <a:spcPct val="115000"/>
              </a:lnSpc>
              <a:buNone/>
            </a:pPr>
            <a:r>
              <a:rPr lang="en" sz="1600" dirty="0"/>
              <a:t>All Busses will be marked with an IEEE 802 sign and event staff will be at the hotel and Science World to direct you.</a:t>
            </a:r>
            <a:endParaRPr sz="1600" dirty="0"/>
          </a:p>
          <a:p>
            <a:pPr marL="0" indent="0">
              <a:lnSpc>
                <a:spcPct val="115000"/>
              </a:lnSpc>
              <a:buNone/>
            </a:pPr>
            <a:endParaRPr sz="1067" b="1" dirty="0"/>
          </a:p>
          <a:p>
            <a:pPr marL="0" indent="0">
              <a:lnSpc>
                <a:spcPct val="115000"/>
              </a:lnSpc>
              <a:buNone/>
            </a:pPr>
            <a:r>
              <a:rPr lang="en" sz="1600" b="1" dirty="0">
                <a:highlight>
                  <a:srgbClr val="FFFF00"/>
                </a:highlight>
              </a:rPr>
              <a:t>SOCIAL EVENT ATTENDEE &amp; GUEST BADGES</a:t>
            </a:r>
            <a:endParaRPr sz="1600" dirty="0">
              <a:highlight>
                <a:srgbClr val="FFFF00"/>
              </a:highlight>
            </a:endParaRPr>
          </a:p>
          <a:p>
            <a:pPr marL="0" indent="0">
              <a:lnSpc>
                <a:spcPct val="115000"/>
              </a:lnSpc>
              <a:buNone/>
            </a:pPr>
            <a:r>
              <a:rPr lang="en" sz="1600" dirty="0"/>
              <a:t>Social Event name badge must be worn by All individuals attending the event (attendees and their guests)</a:t>
            </a:r>
          </a:p>
          <a:p>
            <a:pPr marL="0" indent="0">
              <a:lnSpc>
                <a:spcPct val="115000"/>
              </a:lnSpc>
              <a:buNone/>
            </a:pPr>
            <a:r>
              <a:rPr lang="en" sz="1600" b="1" dirty="0">
                <a:highlight>
                  <a:srgbClr val="FFFF00"/>
                </a:highlight>
              </a:rPr>
              <a:t>Badges must be picked up before 12:00 PM Wednesday November 13, 2024. </a:t>
            </a:r>
            <a:endParaRPr sz="2000" b="1" dirty="0">
              <a:highlight>
                <a:srgbClr val="FFFF00"/>
              </a:highlight>
            </a:endParaRPr>
          </a:p>
        </p:txBody>
      </p:sp>
      <p:pic>
        <p:nvPicPr>
          <p:cNvPr id="140" name="Google Shape;140;p9"/>
          <p:cNvPicPr preferRelativeResize="0"/>
          <p:nvPr/>
        </p:nvPicPr>
        <p:blipFill rotWithShape="1">
          <a:blip r:embed="rId3">
            <a:alphaModFix/>
          </a:blip>
          <a:srcRect l="5562" r="5571"/>
          <a:stretch/>
        </p:blipFill>
        <p:spPr>
          <a:xfrm>
            <a:off x="381168" y="1977918"/>
            <a:ext cx="2845465" cy="42692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xfrm>
            <a:off x="465931" y="384373"/>
            <a:ext cx="11360150" cy="763588"/>
          </a:xfrm>
          <a:noFill/>
          <a:ln>
            <a:noFill/>
          </a:ln>
        </p:spPr>
        <p:txBody>
          <a:bodyPr spcFirstLastPara="1" vert="horz" wrap="square" lIns="121900" tIns="121900" rIns="121900" bIns="121900" numCol="1" anchor="b" anchorCtr="0" compatLnSpc="1">
            <a:prstTxWarp prst="textNoShape">
              <a:avLst/>
            </a:prstTxWarp>
            <a:noAutofit/>
          </a:bodyPr>
          <a:lstStyle/>
          <a:p>
            <a:r>
              <a:rPr lang="en-US" dirty="0"/>
              <a:t>Quick Start Guide to Vancouver</a:t>
            </a:r>
          </a:p>
        </p:txBody>
      </p:sp>
      <p:sp>
        <p:nvSpPr>
          <p:cNvPr id="146" name="Google Shape;146;p11"/>
          <p:cNvSpPr txBox="1">
            <a:spLocks noGrp="1"/>
          </p:cNvSpPr>
          <p:nvPr>
            <p:ph type="body" idx="1"/>
          </p:nvPr>
        </p:nvSpPr>
        <p:spPr>
          <a:xfrm>
            <a:off x="415600" y="1295400"/>
            <a:ext cx="11360800" cy="5105400"/>
          </a:xfrm>
          <a:noFill/>
          <a:ln>
            <a:noFill/>
          </a:ln>
        </p:spPr>
        <p:txBody>
          <a:bodyPr spcFirstLastPara="1" vert="horz" wrap="square" lIns="121900" tIns="121900" rIns="121900" bIns="121900" numCol="1" anchor="t" anchorCtr="0" compatLnSpc="1">
            <a:prstTxWarp prst="textNoShape">
              <a:avLst/>
            </a:prstTxWarp>
            <a:noAutofit/>
          </a:bodyPr>
          <a:lstStyle/>
          <a:p>
            <a:r>
              <a:rPr lang="en-US" sz="2000" dirty="0"/>
              <a:t>The </a:t>
            </a:r>
            <a:r>
              <a:rPr lang="en-US" sz="2000" dirty="0">
                <a:hlinkClick r:id="rId3"/>
              </a:rPr>
              <a:t>Destination Vancouver website</a:t>
            </a:r>
            <a:r>
              <a:rPr lang="en-US" sz="2000" dirty="0"/>
              <a:t> offers detailed information about all things Vancouver, including:</a:t>
            </a:r>
          </a:p>
          <a:p>
            <a:r>
              <a:rPr lang="en-US" sz="2000" dirty="0"/>
              <a:t>Vancouver International Airport (YVR) - Guide and Flight Status: </a:t>
            </a:r>
            <a:r>
              <a:rPr lang="en-US" sz="2000" dirty="0">
                <a:hlinkClick r:id="rId4"/>
              </a:rPr>
              <a:t>YVR</a:t>
            </a:r>
            <a:endParaRPr lang="en-US" sz="2000" dirty="0"/>
          </a:p>
          <a:p>
            <a:r>
              <a:rPr lang="en-US" sz="2000" dirty="0"/>
              <a:t>Getting To/From Airport: </a:t>
            </a:r>
            <a:r>
              <a:rPr lang="en-US" sz="2000" dirty="0">
                <a:hlinkClick r:id="rId5"/>
              </a:rPr>
              <a:t>Transportation | YVR</a:t>
            </a:r>
            <a:endParaRPr lang="en-US" sz="2000" dirty="0"/>
          </a:p>
          <a:p>
            <a:r>
              <a:rPr lang="en-US" sz="2000" dirty="0"/>
              <a:t>General Guide to the Vancouver Region: </a:t>
            </a:r>
            <a:r>
              <a:rPr lang="en-US" sz="2000" dirty="0">
                <a:hlinkClick r:id="rId3"/>
              </a:rPr>
              <a:t>Destination Vancouver</a:t>
            </a:r>
            <a:endParaRPr lang="en-US" sz="2000" dirty="0"/>
          </a:p>
          <a:p>
            <a:r>
              <a:rPr lang="en-US" sz="2000" dirty="0"/>
              <a:t>Places to Eat: </a:t>
            </a:r>
            <a:r>
              <a:rPr lang="en-US" sz="2000" dirty="0">
                <a:solidFill>
                  <a:schemeClr val="accent6">
                    <a:lumMod val="60000"/>
                    <a:lumOff val="40000"/>
                  </a:schemeClr>
                </a:solidFill>
                <a:hlinkClick r:id="rId6">
                  <a:extLst>
                    <a:ext uri="{A12FA001-AC4F-418D-AE19-62706E023703}">
                      <ahyp:hlinkClr xmlns:ahyp="http://schemas.microsoft.com/office/drawing/2018/hyperlinkcolor" val="tx"/>
                    </a:ext>
                  </a:extLst>
                </a:hlinkClick>
              </a:rPr>
              <a:t>Places to eat | Destination Vancouver</a:t>
            </a:r>
            <a:endParaRPr lang="en-US" sz="2000" dirty="0">
              <a:solidFill>
                <a:schemeClr val="accent6">
                  <a:lumMod val="60000"/>
                  <a:lumOff val="40000"/>
                </a:schemeClr>
              </a:solidFill>
            </a:endParaRPr>
          </a:p>
          <a:p>
            <a:r>
              <a:rPr lang="en-US" sz="2000" dirty="0"/>
              <a:t>What kind of weather to expect in Vancouver, BC: </a:t>
            </a:r>
            <a:r>
              <a:rPr lang="en-US" sz="2000" dirty="0">
                <a:solidFill>
                  <a:schemeClr val="accent6">
                    <a:lumMod val="60000"/>
                    <a:lumOff val="40000"/>
                  </a:schemeClr>
                </a:solidFill>
                <a:hlinkClick r:id="rId7">
                  <a:extLst>
                    <a:ext uri="{A12FA001-AC4F-418D-AE19-62706E023703}">
                      <ahyp:hlinkClr xmlns:ahyp="http://schemas.microsoft.com/office/drawing/2018/hyperlinkcolor" val="tx"/>
                    </a:ext>
                  </a:extLst>
                </a:hlinkClick>
              </a:rPr>
              <a:t>Climate &amp; Weather | Destination Vancouver</a:t>
            </a:r>
            <a:r>
              <a:rPr lang="en-US" sz="2000" dirty="0">
                <a:solidFill>
                  <a:schemeClr val="accent6">
                    <a:lumMod val="60000"/>
                    <a:lumOff val="40000"/>
                  </a:schemeClr>
                </a:solidFill>
              </a:rPr>
              <a:t> </a:t>
            </a:r>
          </a:p>
          <a:p>
            <a:r>
              <a:rPr lang="en-US" sz="2000" dirty="0"/>
              <a:t>Emergencies &amp; Health Care: </a:t>
            </a:r>
          </a:p>
          <a:p>
            <a:pPr lvl="1"/>
            <a:r>
              <a:rPr lang="en-US" sz="2000" dirty="0"/>
              <a:t>For emergencies, call 911 immediately or visit an emergency care unit. </a:t>
            </a:r>
          </a:p>
          <a:p>
            <a:pPr lvl="1"/>
            <a:r>
              <a:rPr lang="en-US" sz="2000" dirty="0"/>
              <a:t>For non-emergency health advice, visit </a:t>
            </a:r>
            <a:r>
              <a:rPr lang="en-US" sz="2000" dirty="0">
                <a:hlinkClick r:id="rId8"/>
              </a:rPr>
              <a:t>HealthLinkBC</a:t>
            </a:r>
            <a:r>
              <a:rPr lang="en-US" sz="2000" dirty="0"/>
              <a:t> 24 hours a day.</a:t>
            </a:r>
          </a:p>
          <a:p>
            <a:r>
              <a:rPr lang="en-US" sz="2000" dirty="0"/>
              <a:t>Currency: The Canadian Dollar (CAD) is used in Vancouver. Most places take Visa, Mastercard, and other major cards, or cash. Withdraw cash from the many ATMs around the city, or at a local currency exchange mart.</a:t>
            </a:r>
          </a:p>
          <a:p>
            <a:r>
              <a:rPr lang="en-US" sz="2000" dirty="0"/>
              <a:t>Time Zone: Pacific Time GMT -8 hours </a:t>
            </a:r>
          </a:p>
          <a:p>
            <a:pPr lvl="1"/>
            <a:r>
              <a:rPr lang="en-US" sz="2000" dirty="0"/>
              <a:t>Daylight Savings Time ended November 3, 2024.</a:t>
            </a:r>
          </a:p>
          <a:p>
            <a:endParaRPr lang="en-US" sz="2000" dirty="0"/>
          </a:p>
          <a:p>
            <a:endParaRPr lang="en-US" sz="2000" dirty="0"/>
          </a:p>
          <a:p>
            <a:r>
              <a:rPr lang="en-US" sz="20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beae6e72b0_0_15"/>
          <p:cNvSpPr txBox="1">
            <a:spLocks noGrp="1"/>
          </p:cNvSpPr>
          <p:nvPr>
            <p:ph type="title"/>
          </p:nvPr>
        </p:nvSpPr>
        <p:spPr>
          <a:xfrm>
            <a:off x="629200" y="1104267"/>
            <a:ext cx="10962800" cy="904400"/>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buSzPts val="3200"/>
            </a:pPr>
            <a:r>
              <a:rPr lang="en"/>
              <a:t>Thanks for helping us make this session a success, we look forward to working with you again!</a:t>
            </a:r>
            <a:endParaRPr/>
          </a:p>
        </p:txBody>
      </p:sp>
      <p:sp>
        <p:nvSpPr>
          <p:cNvPr id="153" name="Google Shape;153;g2beae6e72b0_0_15"/>
          <p:cNvSpPr txBox="1">
            <a:spLocks noGrp="1"/>
          </p:cNvSpPr>
          <p:nvPr>
            <p:ph type="body" idx="1"/>
          </p:nvPr>
        </p:nvSpPr>
        <p:spPr>
          <a:xfrm>
            <a:off x="349800" y="2380965"/>
            <a:ext cx="11242400" cy="4375600"/>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115000"/>
              </a:lnSpc>
              <a:buNone/>
            </a:pPr>
            <a:r>
              <a:rPr lang="en" sz="1867" b="1" dirty="0"/>
              <a:t>Next IEEE 802 Plenary</a:t>
            </a:r>
          </a:p>
          <a:p>
            <a:pPr marL="0" indent="0">
              <a:lnSpc>
                <a:spcPct val="115000"/>
              </a:lnSpc>
              <a:buNone/>
            </a:pPr>
            <a:r>
              <a:rPr lang="en" sz="1867" b="1" dirty="0"/>
              <a:t>2025 March IEEE 802 Plenary Session March 9-14, 2025</a:t>
            </a:r>
            <a:endParaRPr sz="1867" b="1" dirty="0"/>
          </a:p>
          <a:p>
            <a:pPr marL="0" indent="0">
              <a:lnSpc>
                <a:spcPct val="115000"/>
              </a:lnSpc>
              <a:buNone/>
            </a:pPr>
            <a:r>
              <a:rPr lang="en" sz="1867" dirty="0"/>
              <a:t>In-Person participation at the Hilton Atlanta in Atlanta Georgia, USA with remote participation available. </a:t>
            </a:r>
            <a:endParaRPr dirty="0"/>
          </a:p>
          <a:p>
            <a:pPr marL="0" indent="0">
              <a:lnSpc>
                <a:spcPct val="115000"/>
              </a:lnSpc>
              <a:buNone/>
            </a:pPr>
            <a:endParaRPr sz="1067" b="1" dirty="0"/>
          </a:p>
          <a:p>
            <a:pPr marL="0" indent="0">
              <a:lnSpc>
                <a:spcPct val="115000"/>
              </a:lnSpc>
              <a:buNone/>
            </a:pPr>
            <a:r>
              <a:rPr lang="en" sz="1867" b="1" dirty="0"/>
              <a:t>Hotel Reservations and Registration </a:t>
            </a:r>
            <a:r>
              <a:rPr lang="en" sz="1867" dirty="0"/>
              <a:t>will be available first week of December 2024.</a:t>
            </a:r>
            <a:endParaRPr sz="1867" dirty="0"/>
          </a:p>
          <a:p>
            <a:pPr marL="0" indent="0">
              <a:lnSpc>
                <a:spcPct val="115000"/>
              </a:lnSpc>
              <a:buNone/>
            </a:pPr>
            <a:endParaRPr sz="1867" b="1" dirty="0"/>
          </a:p>
          <a:p>
            <a:pPr marL="0" indent="0">
              <a:lnSpc>
                <a:spcPct val="115000"/>
              </a:lnSpc>
              <a:buClr>
                <a:srgbClr val="000000"/>
              </a:buClr>
              <a:buNone/>
            </a:pPr>
            <a:r>
              <a:rPr lang="en" sz="1867" b="1" dirty="0"/>
              <a:t>Meeting Planner Questions</a:t>
            </a:r>
            <a:r>
              <a:rPr lang="en" sz="1867" dirty="0"/>
              <a:t>, please email: </a:t>
            </a:r>
            <a:r>
              <a:rPr lang="en" sz="1867" u="sng"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802info@facetoface-events.com</a:t>
            </a:r>
            <a:endParaRPr sz="1867" dirty="0">
              <a:solidFill>
                <a:schemeClr val="accent6">
                  <a:lumMod val="60000"/>
                  <a:lumOff val="40000"/>
                </a:schemeClr>
              </a:solidFill>
            </a:endParaRPr>
          </a:p>
          <a:p>
            <a:pPr marL="0" indent="0">
              <a:lnSpc>
                <a:spcPct val="115000"/>
              </a:lnSpc>
              <a:buClr>
                <a:srgbClr val="000000"/>
              </a:buClr>
              <a:buNone/>
            </a:pPr>
            <a:endParaRPr sz="1867" dirty="0"/>
          </a:p>
          <a:p>
            <a:pPr marL="0" indent="0">
              <a:lnSpc>
                <a:spcPct val="115000"/>
              </a:lnSpc>
              <a:buNone/>
            </a:pPr>
            <a:endParaRPr sz="1867" b="1" dirty="0"/>
          </a:p>
          <a:p>
            <a:pPr marL="152396" indent="0">
              <a:lnSpc>
                <a:spcPct val="115000"/>
              </a:lnSpc>
              <a:buNone/>
            </a:pPr>
            <a:endParaRPr sz="1867"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7c30aa6ca8_0_0"/>
          <p:cNvSpPr txBox="1">
            <a:spLocks noGrp="1"/>
          </p:cNvSpPr>
          <p:nvPr>
            <p:ph type="title"/>
          </p:nvPr>
        </p:nvSpPr>
        <p:spPr>
          <a:noFill/>
          <a:ln>
            <a:noFill/>
          </a:ln>
        </p:spPr>
        <p:txBody>
          <a:bodyPr spcFirstLastPara="1" vert="horz" wrap="square" lIns="121900" tIns="121900" rIns="121900" bIns="121900" numCol="1" anchor="b" anchorCtr="0" compatLnSpc="1">
            <a:prstTxWarp prst="textNoShape">
              <a:avLst/>
            </a:prstTxWarp>
            <a:noAutofit/>
          </a:bodyPr>
          <a:lstStyle/>
          <a:p>
            <a:r>
              <a:rPr lang="en-US"/>
              <a:t>Meeting Planner Contact Information</a:t>
            </a:r>
          </a:p>
        </p:txBody>
      </p:sp>
      <p:sp>
        <p:nvSpPr>
          <p:cNvPr id="63" name="Google Shape;63;g27c30aa6ca8_0_0"/>
          <p:cNvSpPr txBox="1">
            <a:spLocks noGrp="1"/>
          </p:cNvSpPr>
          <p:nvPr>
            <p:ph type="body" idx="1"/>
          </p:nvPr>
        </p:nvSpPr>
        <p:spPr>
          <a:noFill/>
          <a:ln>
            <a:noFill/>
          </a:ln>
        </p:spPr>
        <p:txBody>
          <a:bodyPr spcFirstLastPara="1" vert="horz" wrap="square" lIns="121900" tIns="121900" rIns="121900" bIns="121900" numCol="1" anchor="t" anchorCtr="0" compatLnSpc="1">
            <a:prstTxWarp prst="textNoShape">
              <a:avLst/>
            </a:prstTxWarp>
            <a:noAutofit/>
          </a:bodyPr>
          <a:lstStyle/>
          <a:p>
            <a:r>
              <a:rPr lang="en-US" dirty="0"/>
              <a:t>Dawn </a:t>
            </a:r>
            <a:r>
              <a:rPr lang="en-US" dirty="0" err="1"/>
              <a:t>Slykhouse</a:t>
            </a:r>
            <a:r>
              <a:rPr lang="en-US" dirty="0"/>
              <a:t>, Face to Face Events</a:t>
            </a:r>
          </a:p>
          <a:p>
            <a:r>
              <a:rPr lang="en-US" dirty="0"/>
              <a:t>Mobile: +1 (408) 594-1342</a:t>
            </a:r>
          </a:p>
          <a:p>
            <a:r>
              <a:rPr lang="en-US" dirty="0"/>
              <a:t>Email: </a:t>
            </a:r>
            <a:r>
              <a:rPr lang="en-US" dirty="0">
                <a:hlinkClick r:id="rId3">
                  <a:extLst>
                    <a:ext uri="{A12FA001-AC4F-418D-AE19-62706E023703}">
                      <ahyp:hlinkClr xmlns:ahyp="http://schemas.microsoft.com/office/drawing/2018/hyperlinkcolor" val="tx"/>
                    </a:ext>
                  </a:extLst>
                </a:hlinkClick>
              </a:rPr>
              <a:t>dawns@facetoface-events.com</a:t>
            </a:r>
            <a:r>
              <a:rPr lang="en-US" dirty="0"/>
              <a:t> </a:t>
            </a:r>
          </a:p>
          <a:p>
            <a:endParaRPr lang="en-US" dirty="0"/>
          </a:p>
          <a:p>
            <a:r>
              <a:rPr lang="en-US" dirty="0"/>
              <a:t>Lisa </a:t>
            </a:r>
            <a:r>
              <a:rPr lang="en-US" dirty="0" err="1"/>
              <a:t>Ronmark</a:t>
            </a:r>
            <a:r>
              <a:rPr lang="en-US" dirty="0"/>
              <a:t>, Face to Face Events</a:t>
            </a:r>
          </a:p>
          <a:p>
            <a:r>
              <a:rPr lang="en-US" dirty="0"/>
              <a:t>Mobile: +1 (604) 316-4947</a:t>
            </a:r>
          </a:p>
          <a:p>
            <a:r>
              <a:rPr lang="en-US" dirty="0"/>
              <a:t>Email: </a:t>
            </a:r>
            <a:r>
              <a:rPr lang="en-US" dirty="0">
                <a:hlinkClick r:id="rId4">
                  <a:extLst>
                    <a:ext uri="{A12FA001-AC4F-418D-AE19-62706E023703}">
                      <ahyp:hlinkClr xmlns:ahyp="http://schemas.microsoft.com/office/drawing/2018/hyperlinkcolor" val="tx"/>
                    </a:ext>
                  </a:extLst>
                </a:hlinkClick>
              </a:rPr>
              <a:t>lisa@facetoface-events.com</a:t>
            </a:r>
            <a:endParaRPr lang="en-US" dirty="0"/>
          </a:p>
          <a:p>
            <a:endParaRPr lang="en-US" dirty="0"/>
          </a:p>
          <a:p>
            <a:r>
              <a:rPr lang="en-US" dirty="0"/>
              <a:t>Stephanie Williams, Face to Face Events</a:t>
            </a:r>
          </a:p>
          <a:p>
            <a:r>
              <a:rPr lang="en-US" dirty="0"/>
              <a:t>Mobile: +1 (408) 497-9613 </a:t>
            </a:r>
          </a:p>
          <a:p>
            <a:r>
              <a:rPr lang="en-US" dirty="0"/>
              <a:t>Email: </a:t>
            </a:r>
            <a:r>
              <a:rPr lang="en-US" dirty="0">
                <a:hlinkClick r:id="rId5">
                  <a:extLst>
                    <a:ext uri="{A12FA001-AC4F-418D-AE19-62706E023703}">
                      <ahyp:hlinkClr xmlns:ahyp="http://schemas.microsoft.com/office/drawing/2018/hyperlinkcolor" val="tx"/>
                    </a:ext>
                  </a:extLst>
                </a:hlinkClick>
              </a:rPr>
              <a:t>stephanie@facetoface-events.com</a:t>
            </a:r>
            <a:r>
              <a:rPr lang="en-US" dirty="0"/>
              <a:t> </a:t>
            </a:r>
          </a:p>
          <a:p>
            <a:endParaRPr lang="en-US" dirty="0"/>
          </a:p>
        </p:txBody>
      </p:sp>
      <p:sp>
        <p:nvSpPr>
          <p:cNvPr id="64" name="Google Shape;64;g27c30aa6ca8_0_0"/>
          <p:cNvSpPr txBox="1">
            <a:spLocks noGrp="1"/>
          </p:cNvSpPr>
          <p:nvPr>
            <p:ph type="body" idx="2"/>
          </p:nvPr>
        </p:nvSpPr>
        <p:spPr>
          <a:noFill/>
          <a:ln>
            <a:noFill/>
          </a:ln>
        </p:spPr>
        <p:txBody>
          <a:bodyPr spcFirstLastPara="1" vert="horz" wrap="square" lIns="121900" tIns="121900" rIns="121900" bIns="121900" numCol="1" anchor="t" anchorCtr="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rgbClr val="595959"/>
              </a:buClr>
              <a:buSzPts val="1400"/>
              <a:buFont typeface="Arial"/>
              <a:buNone/>
              <a:tabLst/>
              <a:defRPr/>
            </a:pPr>
            <a:r>
              <a:rPr kumimoji="0" lang="en-US" sz="2000" b="1" i="0" u="none" strike="noStrike" kern="0" cap="none" spc="0" normalizeH="0" baseline="0" noProof="0" dirty="0">
                <a:ln>
                  <a:noFill/>
                </a:ln>
                <a:solidFill>
                  <a:srgbClr val="595959"/>
                </a:solidFill>
                <a:effectLst/>
                <a:uLnTx/>
                <a:uFillTx/>
                <a:latin typeface="Arial"/>
                <a:cs typeface="Arial"/>
                <a:sym typeface="Arial"/>
              </a:rPr>
              <a:t>Meeting Planner Office: </a:t>
            </a:r>
          </a:p>
          <a:p>
            <a:pPr marL="0" marR="0" lvl="0" indent="0" algn="l" defTabSz="914400" rtl="0" eaLnBrk="1" fontAlgn="auto" latinLnBrk="0" hangingPunct="1">
              <a:lnSpc>
                <a:spcPct val="100000"/>
              </a:lnSpc>
              <a:spcBef>
                <a:spcPts val="1000"/>
              </a:spcBef>
              <a:spcAft>
                <a:spcPts val="0"/>
              </a:spcAft>
              <a:buClr>
                <a:srgbClr val="595959"/>
              </a:buClr>
              <a:buSzPts val="1400"/>
              <a:buFont typeface="Arial"/>
              <a:buNone/>
              <a:tabLst/>
              <a:defRPr/>
            </a:pPr>
            <a:r>
              <a:rPr kumimoji="0" lang="en-US" sz="2000" b="0" i="0" u="none" strike="noStrike" kern="0" cap="none" spc="0" normalizeH="0" baseline="0" noProof="0" dirty="0">
                <a:ln>
                  <a:noFill/>
                </a:ln>
                <a:solidFill>
                  <a:srgbClr val="595959"/>
                </a:solidFill>
                <a:effectLst/>
                <a:uLnTx/>
                <a:uFillTx/>
                <a:latin typeface="Arial"/>
                <a:cs typeface="Arial"/>
                <a:sym typeface="Arial"/>
              </a:rPr>
              <a:t>Lord Byron, 4th Floor</a:t>
            </a:r>
          </a:p>
          <a:p>
            <a:pPr marL="457200" marR="0" lvl="0" indent="-317500" algn="l" defTabSz="914400" rtl="0" eaLnBrk="1" fontAlgn="auto" latinLnBrk="0" hangingPunct="1">
              <a:lnSpc>
                <a:spcPct val="115000"/>
              </a:lnSpc>
              <a:spcBef>
                <a:spcPts val="0"/>
              </a:spcBef>
              <a:spcAft>
                <a:spcPts val="0"/>
              </a:spcAft>
              <a:buClr>
                <a:srgbClr val="595959"/>
              </a:buClr>
              <a:buSzPts val="1400"/>
              <a:buFont typeface="Arial"/>
              <a:buChar char="●"/>
              <a:tabLst/>
              <a:defRPr/>
            </a:pPr>
            <a:r>
              <a:rPr kumimoji="0" lang="en-US" sz="2000" b="0" i="0" u="none" strike="noStrike" kern="0" cap="none" spc="0" normalizeH="0" baseline="0" noProof="0" dirty="0">
                <a:ln>
                  <a:noFill/>
                </a:ln>
                <a:solidFill>
                  <a:srgbClr val="595959"/>
                </a:solidFill>
                <a:effectLst/>
                <a:uLnTx/>
                <a:uFillTx/>
                <a:latin typeface="Arial"/>
                <a:cs typeface="Arial"/>
                <a:sym typeface="Arial"/>
              </a:rPr>
              <a:t>Sunday November 10th through Friday November 15th</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endParaRPr kumimoji="0" lang="en-US" sz="2000" b="1"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US" sz="2000" b="1" i="0" u="none" strike="noStrike" kern="0" cap="none" spc="0" normalizeH="0" baseline="0" noProof="0" dirty="0">
                <a:ln>
                  <a:noFill/>
                </a:ln>
                <a:solidFill>
                  <a:srgbClr val="595959"/>
                </a:solidFill>
                <a:effectLst/>
                <a:uLnTx/>
                <a:uFillTx/>
                <a:latin typeface="Arial"/>
                <a:cs typeface="Arial"/>
                <a:sym typeface="Arial"/>
              </a:rPr>
              <a:t>Registration Office:</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US" sz="2000" b="0" i="0" u="none" strike="noStrike" kern="0" cap="none" spc="0" normalizeH="0" baseline="0" noProof="0" dirty="0">
                <a:ln>
                  <a:noFill/>
                </a:ln>
                <a:solidFill>
                  <a:srgbClr val="595959"/>
                </a:solidFill>
                <a:effectLst/>
                <a:uLnTx/>
                <a:uFillTx/>
                <a:latin typeface="Arial"/>
                <a:cs typeface="Arial"/>
                <a:sym typeface="Arial"/>
              </a:rPr>
              <a:t>Queen Charlotte, 3rd Floor</a:t>
            </a:r>
          </a:p>
          <a:p>
            <a:pPr marL="457200" marR="0" lvl="0" indent="-317500" algn="l" defTabSz="914400" rtl="0" eaLnBrk="1" fontAlgn="auto" latinLnBrk="0" hangingPunct="1">
              <a:lnSpc>
                <a:spcPct val="115000"/>
              </a:lnSpc>
              <a:spcBef>
                <a:spcPts val="1200"/>
              </a:spcBef>
              <a:spcAft>
                <a:spcPts val="0"/>
              </a:spcAft>
              <a:buClr>
                <a:srgbClr val="595959"/>
              </a:buClr>
              <a:buSzPts val="1400"/>
              <a:buFont typeface="Arial"/>
              <a:buChar char="●"/>
              <a:tabLst/>
              <a:defRPr/>
            </a:pPr>
            <a:r>
              <a:rPr kumimoji="0" lang="en-US" sz="2000" b="0" i="0" u="none" strike="noStrike" kern="0" cap="none" spc="0" normalizeH="0" baseline="0" noProof="0" dirty="0">
                <a:ln>
                  <a:noFill/>
                </a:ln>
                <a:solidFill>
                  <a:srgbClr val="595959"/>
                </a:solidFill>
                <a:effectLst/>
                <a:uLnTx/>
                <a:uFillTx/>
                <a:latin typeface="Arial"/>
                <a:cs typeface="Arial"/>
                <a:sym typeface="Arial"/>
              </a:rPr>
              <a:t>Monday November 11th through Thursday November 14th</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614600" y="501433"/>
            <a:ext cx="10962800" cy="717767"/>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gn="l">
              <a:buSzPts val="3200"/>
            </a:pPr>
            <a:r>
              <a:rPr lang="en" dirty="0"/>
              <a:t>Network Access and Support Information </a:t>
            </a:r>
            <a:endParaRPr dirty="0"/>
          </a:p>
        </p:txBody>
      </p:sp>
      <p:sp>
        <p:nvSpPr>
          <p:cNvPr id="71" name="Google Shape;71;p7"/>
          <p:cNvSpPr txBox="1">
            <a:spLocks noGrp="1"/>
          </p:cNvSpPr>
          <p:nvPr>
            <p:ph type="body" idx="1"/>
          </p:nvPr>
        </p:nvSpPr>
        <p:spPr>
          <a:xfrm>
            <a:off x="614600" y="1447800"/>
            <a:ext cx="5333200" cy="4769724"/>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marR="101597" indent="0">
              <a:lnSpc>
                <a:spcPct val="115000"/>
              </a:lnSpc>
              <a:buNone/>
            </a:pPr>
            <a:r>
              <a:rPr lang="en" sz="2000" b="1" dirty="0"/>
              <a:t>Wireless Interim Session Network</a:t>
            </a:r>
            <a:endParaRPr sz="2000" b="1" dirty="0"/>
          </a:p>
          <a:p>
            <a:pPr marL="0" marR="101597" indent="0">
              <a:lnSpc>
                <a:spcPct val="115000"/>
              </a:lnSpc>
              <a:buNone/>
            </a:pPr>
            <a:endParaRPr sz="2000" b="1" dirty="0"/>
          </a:p>
          <a:p>
            <a:pPr marR="101597" indent="-414856">
              <a:lnSpc>
                <a:spcPct val="115000"/>
              </a:lnSpc>
              <a:buSzPts val="1300"/>
            </a:pPr>
            <a:r>
              <a:rPr lang="en" sz="2000" b="1" dirty="0"/>
              <a:t>SSID: </a:t>
            </a:r>
            <a:r>
              <a:rPr lang="en" sz="2000" dirty="0"/>
              <a:t>IEEE802</a:t>
            </a:r>
            <a:r>
              <a:rPr lang="en" sz="2000" b="1" dirty="0"/>
              <a:t>  </a:t>
            </a:r>
            <a:endParaRPr sz="2000" b="1" dirty="0"/>
          </a:p>
          <a:p>
            <a:pPr marR="101597" indent="-414856">
              <a:lnSpc>
                <a:spcPct val="115000"/>
              </a:lnSpc>
              <a:buSzPts val="1300"/>
            </a:pPr>
            <a:r>
              <a:rPr lang="en" sz="2000" b="1" dirty="0"/>
              <a:t>Password:</a:t>
            </a:r>
            <a:r>
              <a:rPr lang="en" sz="2000" dirty="0"/>
              <a:t> ieeeieee </a:t>
            </a:r>
            <a:endParaRPr sz="2000" dirty="0"/>
          </a:p>
          <a:p>
            <a:pPr marL="0" indent="0">
              <a:lnSpc>
                <a:spcPct val="115000"/>
              </a:lnSpc>
              <a:buNone/>
            </a:pPr>
            <a:endParaRPr sz="2000" dirty="0"/>
          </a:p>
          <a:p>
            <a:pPr marL="0" indent="0">
              <a:lnSpc>
                <a:spcPct val="115000"/>
              </a:lnSpc>
              <a:buNone/>
            </a:pPr>
            <a:r>
              <a:rPr lang="en" sz="2000" dirty="0"/>
              <a:t>This SSID will support all IEEE 802.11 compliant devices using any of the 2.4GHz, 5GHz or 6GHz radio bands.</a:t>
            </a:r>
            <a:endParaRPr sz="2000" dirty="0"/>
          </a:p>
          <a:p>
            <a:pPr marL="0" marR="101597" indent="0">
              <a:spcBef>
                <a:spcPts val="1333"/>
              </a:spcBef>
              <a:buClr>
                <a:srgbClr val="000000"/>
              </a:buClr>
              <a:buNone/>
            </a:pPr>
            <a:r>
              <a:rPr lang="en" sz="2000" b="1" dirty="0"/>
              <a:t>IEEE 802 Documents: Local Document Server</a:t>
            </a:r>
            <a:r>
              <a:rPr lang="en" sz="2000" dirty="0"/>
              <a:t>  </a:t>
            </a:r>
            <a:endParaRPr sz="2000" dirty="0"/>
          </a:p>
          <a:p>
            <a:pPr marR="118530" indent="-431789">
              <a:spcBef>
                <a:spcPts val="1333"/>
              </a:spcBef>
              <a:buSzPts val="1500"/>
            </a:pPr>
            <a:r>
              <a:rPr lang="en" sz="2000"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72" name="Google Shape;72;p7"/>
          <p:cNvSpPr txBox="1">
            <a:spLocks noGrp="1"/>
          </p:cNvSpPr>
          <p:nvPr>
            <p:ph type="body" idx="2"/>
          </p:nvPr>
        </p:nvSpPr>
        <p:spPr>
          <a:xfrm>
            <a:off x="6229603" y="1447800"/>
            <a:ext cx="5347600" cy="4769725"/>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buNone/>
            </a:pPr>
            <a:r>
              <a:rPr lang="en" sz="2000" b="1" dirty="0"/>
              <a:t>Onsite Network Support</a:t>
            </a:r>
            <a:endParaRPr sz="2000" b="1" dirty="0"/>
          </a:p>
          <a:p>
            <a:pPr marL="0" indent="0">
              <a:buNone/>
            </a:pPr>
            <a:endParaRPr sz="2000" b="1" dirty="0"/>
          </a:p>
          <a:p>
            <a:pPr marL="0" indent="0">
              <a:lnSpc>
                <a:spcPct val="115000"/>
              </a:lnSpc>
              <a:buClr>
                <a:srgbClr val="000000"/>
              </a:buClr>
              <a:buSzPts val="1800"/>
              <a:buNone/>
            </a:pPr>
            <a:r>
              <a:rPr lang="en" sz="2000" dirty="0"/>
              <a:t>Members of the Linespeed team can be dispatched by contacting the Meeting Planner directly or by placing a request at the event registration desk.</a:t>
            </a:r>
            <a:endParaRPr sz="2000" dirty="0"/>
          </a:p>
          <a:p>
            <a:pPr marL="0" indent="0">
              <a:lnSpc>
                <a:spcPct val="115000"/>
              </a:lnSpc>
              <a:buClr>
                <a:srgbClr val="000000"/>
              </a:buClr>
              <a:buSzPts val="1800"/>
              <a:buNone/>
            </a:pPr>
            <a:endParaRPr sz="2000" dirty="0"/>
          </a:p>
          <a:p>
            <a:pPr marL="0" indent="0">
              <a:buNone/>
            </a:pPr>
            <a:r>
              <a:rPr lang="en" sz="2000" b="1" dirty="0"/>
              <a:t>Linespeed Events Contact Information</a:t>
            </a:r>
            <a:endParaRPr sz="2000" dirty="0"/>
          </a:p>
          <a:p>
            <a:pPr marL="609585" lvl="1" indent="0">
              <a:buClr>
                <a:srgbClr val="000000"/>
              </a:buClr>
              <a:buSzPts val="1400"/>
              <a:buNone/>
            </a:pPr>
            <a:endParaRPr sz="2000" b="1" dirty="0"/>
          </a:p>
          <a:p>
            <a:pPr marL="609585" lvl="1" indent="0">
              <a:buClr>
                <a:srgbClr val="000000"/>
              </a:buClr>
              <a:buSzPts val="1400"/>
              <a:buNone/>
            </a:pPr>
            <a:r>
              <a:rPr lang="en" sz="2000" b="1" dirty="0"/>
              <a:t>Richard Alfvin</a:t>
            </a:r>
            <a:endParaRPr sz="2000" b="1" dirty="0"/>
          </a:p>
          <a:p>
            <a:pPr marL="609585" lvl="1" indent="0">
              <a:buSzPts val="1400"/>
              <a:buNone/>
            </a:pPr>
            <a:r>
              <a:rPr lang="en" sz="2000" dirty="0"/>
              <a:t>Mobile: +1 (585) 781-0952 </a:t>
            </a:r>
            <a:endParaRPr sz="2000" dirty="0"/>
          </a:p>
          <a:p>
            <a:pPr marL="609585" lvl="1" indent="0">
              <a:buSzPts val="1400"/>
              <a:buNone/>
            </a:pPr>
            <a:r>
              <a:rPr lang="en" sz="2000" dirty="0"/>
              <a:t>Email</a:t>
            </a:r>
            <a:r>
              <a:rPr lang="en" sz="2000" dirty="0">
                <a:solidFill>
                  <a:schemeClr val="accent6">
                    <a:lumMod val="60000"/>
                    <a:lumOff val="40000"/>
                  </a:schemeClr>
                </a:solidFill>
              </a:rPr>
              <a:t>: </a:t>
            </a:r>
            <a:r>
              <a:rPr lang="en" sz="2000" u="sng"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rick@linespeed.com</a:t>
            </a:r>
            <a:r>
              <a:rPr lang="en" sz="2000" dirty="0">
                <a:solidFill>
                  <a:schemeClr val="accent6">
                    <a:lumMod val="60000"/>
                    <a:lumOff val="40000"/>
                  </a:schemeClr>
                </a:solidFill>
              </a:rPr>
              <a:t> </a:t>
            </a:r>
            <a:endParaRPr sz="2000" dirty="0">
              <a:solidFill>
                <a:schemeClr val="accent6">
                  <a:lumMod val="60000"/>
                  <a:lumOff val="40000"/>
                </a:schemeClr>
              </a:solidFill>
            </a:endParaRPr>
          </a:p>
          <a:p>
            <a:pPr marL="0" indent="0">
              <a:buNone/>
            </a:pPr>
            <a:endParaRPr sz="2000" dirty="0"/>
          </a:p>
          <a:p>
            <a:pPr marL="0" indent="0">
              <a:buClr>
                <a:srgbClr val="000000"/>
              </a:buClr>
              <a:buNone/>
            </a:pPr>
            <a:r>
              <a:rPr lang="en" sz="2000" b="1" dirty="0"/>
              <a:t>Network Office: </a:t>
            </a:r>
            <a:r>
              <a:rPr lang="en" sz="2000" dirty="0"/>
              <a:t>Constable, 4th Floor</a:t>
            </a:r>
            <a:endParaRPr sz="2000" dirty="0"/>
          </a:p>
          <a:p>
            <a:pPr marL="0" indent="0">
              <a:buClr>
                <a:srgbClr val="000000"/>
              </a:buClr>
              <a:buNone/>
            </a:pPr>
            <a:endParaRPr sz="2000" dirty="0">
              <a:highlight>
                <a:srgbClr val="FFFF00"/>
              </a:highlight>
            </a:endParaRPr>
          </a:p>
          <a:p>
            <a:pPr marL="0" indent="0">
              <a:lnSpc>
                <a:spcPct val="115000"/>
              </a:lnSpc>
              <a:spcBef>
                <a:spcPts val="1333"/>
              </a:spcBef>
              <a:buClr>
                <a:srgbClr val="000000"/>
              </a:buClr>
              <a:buSzPts val="1800"/>
              <a:buNone/>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629200" y="325533"/>
            <a:ext cx="10962800" cy="893668"/>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gn="l">
              <a:buSzPts val="3200"/>
            </a:pPr>
            <a:r>
              <a:rPr lang="en" dirty="0"/>
              <a:t>Audio Visual Equipment – Onsite support</a:t>
            </a:r>
            <a:endParaRPr dirty="0"/>
          </a:p>
        </p:txBody>
      </p:sp>
      <p:sp>
        <p:nvSpPr>
          <p:cNvPr id="79" name="Google Shape;79;p6"/>
          <p:cNvSpPr txBox="1">
            <a:spLocks noGrp="1"/>
          </p:cNvSpPr>
          <p:nvPr>
            <p:ph type="body" idx="1"/>
          </p:nvPr>
        </p:nvSpPr>
        <p:spPr>
          <a:xfrm>
            <a:off x="606009" y="1327124"/>
            <a:ext cx="10442991" cy="4997476"/>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115000"/>
              </a:lnSpc>
              <a:buNone/>
            </a:pPr>
            <a:r>
              <a:rPr lang="en" sz="1800" b="1" dirty="0"/>
              <a:t>WHO TO CONTACT IF AUDIO VISUAL EQUIPMENT ISN’T WORKING IN YOUR ONSITE MEETING ROOM</a:t>
            </a:r>
            <a:endParaRPr sz="1800" b="1" dirty="0"/>
          </a:p>
          <a:p>
            <a:pPr marL="0" indent="0">
              <a:lnSpc>
                <a:spcPct val="115000"/>
              </a:lnSpc>
              <a:spcBef>
                <a:spcPts val="1333"/>
              </a:spcBef>
              <a:buNone/>
            </a:pPr>
            <a:r>
              <a:rPr lang="en" sz="1800" dirty="0"/>
              <a:t>Please contact the Meeting Planner directly if you have any issues with the audio visual equipment in your meeting room. The Meeting Planner will contact support and the appropriate technician will be sent to assist as soon as possible.</a:t>
            </a:r>
            <a:endParaRPr sz="1800" dirty="0"/>
          </a:p>
          <a:p>
            <a:pPr marL="0" indent="0">
              <a:lnSpc>
                <a:spcPct val="115000"/>
              </a:lnSpc>
              <a:spcBef>
                <a:spcPts val="1333"/>
              </a:spcBef>
              <a:buNone/>
            </a:pPr>
            <a:r>
              <a:rPr lang="en" sz="1800" dirty="0"/>
              <a:t>Meeting Planner can be reached at:</a:t>
            </a:r>
            <a:endParaRPr sz="1800" dirty="0"/>
          </a:p>
          <a:p>
            <a:pPr indent="-414856">
              <a:lnSpc>
                <a:spcPct val="115000"/>
              </a:lnSpc>
              <a:spcBef>
                <a:spcPts val="1333"/>
              </a:spcBef>
              <a:buSzPts val="1300"/>
            </a:pPr>
            <a:r>
              <a:rPr lang="en" sz="1800" dirty="0"/>
              <a:t>Registration and Information Desk: Regency Foyer, 3rd Floor</a:t>
            </a:r>
            <a:endParaRPr sz="1800" dirty="0"/>
          </a:p>
          <a:p>
            <a:pPr indent="-414856">
              <a:lnSpc>
                <a:spcPct val="115000"/>
              </a:lnSpc>
              <a:buSzPts val="1300"/>
            </a:pPr>
            <a:r>
              <a:rPr lang="en" sz="1800" dirty="0"/>
              <a:t>Registration Office: Queen Charlotte, 3rd Floor</a:t>
            </a:r>
            <a:endParaRPr sz="1800" dirty="0"/>
          </a:p>
          <a:p>
            <a:pPr indent="-414856">
              <a:lnSpc>
                <a:spcPct val="115000"/>
              </a:lnSpc>
              <a:buSzPts val="1300"/>
            </a:pPr>
            <a:r>
              <a:rPr lang="en" sz="1800" dirty="0"/>
              <a:t>Meeting Planner Office: Lord Byron, 4th Floor</a:t>
            </a:r>
            <a:endParaRPr sz="1800" dirty="0"/>
          </a:p>
          <a:p>
            <a:pPr indent="-414856">
              <a:lnSpc>
                <a:spcPct val="115000"/>
              </a:lnSpc>
              <a:buSzPts val="1300"/>
            </a:pPr>
            <a:r>
              <a:rPr lang="en" sz="1800" dirty="0"/>
              <a:t>Via Text or Call: Lisa Ronmark: +1 (604) 316-4947, Stephanie Williams +1 (408) 497-9613 </a:t>
            </a:r>
            <a:endParaRPr sz="1800" dirty="0"/>
          </a:p>
          <a:p>
            <a:pPr marL="194728" indent="0">
              <a:lnSpc>
                <a:spcPct val="115000"/>
              </a:lnSpc>
              <a:buSzPts val="1300"/>
              <a:buNone/>
            </a:pPr>
            <a:endParaRPr sz="1800" b="1" dirty="0"/>
          </a:p>
          <a:p>
            <a:pPr marL="0" indent="0">
              <a:buNone/>
            </a:pPr>
            <a:r>
              <a:rPr lang="en" sz="1800" b="1" dirty="0"/>
              <a:t>WEBEX AUDIO IN THE ONSITE MEETING ROOM</a:t>
            </a:r>
            <a:endParaRPr sz="1800" b="1" dirty="0"/>
          </a:p>
          <a:p>
            <a:pPr marL="0" indent="0">
              <a:buNone/>
            </a:pPr>
            <a:r>
              <a:rPr lang="en" sz="1800" dirty="0"/>
              <a:t>If you are a local participant, PLEASE, select </a:t>
            </a:r>
            <a:r>
              <a:rPr lang="en" sz="1800" dirty="0">
                <a:highlight>
                  <a:srgbClr val="FFFF00"/>
                </a:highlight>
              </a:rPr>
              <a:t>“Don’t connect to audio” </a:t>
            </a:r>
            <a:r>
              <a:rPr lang="en" sz="1800" dirty="0"/>
              <a:t>when joining WebEx. </a:t>
            </a:r>
            <a:endParaRPr sz="1800" dirty="0"/>
          </a:p>
          <a:p>
            <a:pPr marL="0" indent="0">
              <a:buNone/>
            </a:pPr>
            <a:r>
              <a:rPr lang="en" sz="1800" dirty="0"/>
              <a:t>Connecting to the audio, may cause an audio interference or a feedback loop that will disrupt the meeting.</a:t>
            </a:r>
            <a:endParaRPr sz="1800" dirty="0"/>
          </a:p>
          <a:p>
            <a:pPr marL="0" indent="0">
              <a:lnSpc>
                <a:spcPct val="115000"/>
              </a:lnSpc>
              <a:spcBef>
                <a:spcPts val="1333"/>
              </a:spcBef>
              <a:buNone/>
            </a:pPr>
            <a:endParaRPr sz="1800" dirty="0"/>
          </a:p>
          <a:p>
            <a:pPr indent="0" algn="ctr">
              <a:lnSpc>
                <a:spcPct val="115000"/>
              </a:lnSpc>
              <a:spcBef>
                <a:spcPts val="1333"/>
              </a:spcBef>
              <a:buNone/>
            </a:pPr>
            <a:endParaRPr sz="1800" dirty="0"/>
          </a:p>
          <a:p>
            <a:pPr marL="0" indent="0" algn="ctr">
              <a:lnSpc>
                <a:spcPct val="115000"/>
              </a:lnSpc>
              <a:spcBef>
                <a:spcPts val="1333"/>
              </a:spcBef>
              <a:spcAft>
                <a:spcPts val="2133"/>
              </a:spcAft>
              <a:buNone/>
            </a:pP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629200" y="352901"/>
            <a:ext cx="10962800" cy="790099"/>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gn="l">
              <a:buSzPts val="3200"/>
            </a:pPr>
            <a:r>
              <a:rPr lang="en" dirty="0"/>
              <a:t>Badge Pick Up and In Person Registration </a:t>
            </a:r>
            <a:endParaRPr dirty="0"/>
          </a:p>
        </p:txBody>
      </p:sp>
      <p:sp>
        <p:nvSpPr>
          <p:cNvPr id="86" name="Google Shape;86;p3"/>
          <p:cNvSpPr txBox="1">
            <a:spLocks noGrp="1"/>
          </p:cNvSpPr>
          <p:nvPr>
            <p:ph type="body" idx="1"/>
          </p:nvPr>
        </p:nvSpPr>
        <p:spPr>
          <a:xfrm>
            <a:off x="614600" y="1447800"/>
            <a:ext cx="10358200" cy="4495800"/>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a:lnSpc>
                <a:spcPct val="115000"/>
              </a:lnSpc>
            </a:pPr>
            <a:r>
              <a:rPr lang="en" sz="2000" b="1" dirty="0"/>
              <a:t>Sunday</a:t>
            </a:r>
            <a:r>
              <a:rPr lang="en" sz="2000" dirty="0"/>
              <a:t> </a:t>
            </a:r>
            <a:endParaRPr sz="2000" dirty="0"/>
          </a:p>
          <a:p>
            <a:pPr lvl="1" indent="-457189">
              <a:lnSpc>
                <a:spcPct val="115000"/>
              </a:lnSpc>
              <a:buSzPts val="1800"/>
            </a:pPr>
            <a:r>
              <a:rPr lang="en" sz="2000" dirty="0"/>
              <a:t>Registration Counter, Regency Foyer at Hyatt Regency Vancouver</a:t>
            </a:r>
            <a:endParaRPr sz="2000" dirty="0"/>
          </a:p>
          <a:p>
            <a:pPr lvl="1" indent="-457189">
              <a:lnSpc>
                <a:spcPct val="115000"/>
              </a:lnSpc>
              <a:buSzPts val="1800"/>
            </a:pPr>
            <a:r>
              <a:rPr lang="en" sz="2000" dirty="0"/>
              <a:t>5:00 PM - 7:30 PM</a:t>
            </a:r>
            <a:endParaRPr sz="2000" dirty="0"/>
          </a:p>
          <a:p>
            <a:pPr>
              <a:lnSpc>
                <a:spcPct val="115000"/>
              </a:lnSpc>
            </a:pPr>
            <a:r>
              <a:rPr lang="en" sz="2000" b="1" dirty="0"/>
              <a:t>Monday - Wednesday</a:t>
            </a:r>
            <a:r>
              <a:rPr lang="en" sz="2000" dirty="0"/>
              <a:t> </a:t>
            </a:r>
            <a:endParaRPr sz="2000" dirty="0"/>
          </a:p>
          <a:p>
            <a:pPr lvl="1" indent="-457189">
              <a:lnSpc>
                <a:spcPct val="115000"/>
              </a:lnSpc>
              <a:buSzPts val="1800"/>
            </a:pPr>
            <a:r>
              <a:rPr lang="en" sz="2000" dirty="0"/>
              <a:t>Registration Counter, Regency Foyer  at Hyatt Regency Vancouver</a:t>
            </a:r>
            <a:endParaRPr sz="2000" dirty="0"/>
          </a:p>
          <a:p>
            <a:pPr lvl="1" indent="-457189">
              <a:lnSpc>
                <a:spcPct val="115000"/>
              </a:lnSpc>
              <a:buSzPts val="1800"/>
            </a:pPr>
            <a:r>
              <a:rPr lang="en" sz="2000" dirty="0"/>
              <a:t>7:30 AM - 5:00 PM</a:t>
            </a:r>
            <a:endParaRPr sz="2000" dirty="0"/>
          </a:p>
          <a:p>
            <a:pPr>
              <a:lnSpc>
                <a:spcPct val="115000"/>
              </a:lnSpc>
            </a:pPr>
            <a:r>
              <a:rPr lang="en" sz="2000" b="1" dirty="0"/>
              <a:t>Thursday</a:t>
            </a:r>
            <a:endParaRPr sz="2000" dirty="0"/>
          </a:p>
          <a:p>
            <a:pPr lvl="1" indent="-457189">
              <a:lnSpc>
                <a:spcPct val="115000"/>
              </a:lnSpc>
              <a:buSzPts val="1800"/>
            </a:pPr>
            <a:r>
              <a:rPr lang="en" sz="2000" dirty="0"/>
              <a:t>Event Office, Lord Byron,  4th Floor, Hyatt Regency Vancouver</a:t>
            </a:r>
            <a:endParaRPr sz="2000" dirty="0"/>
          </a:p>
          <a:p>
            <a:pPr lvl="1">
              <a:lnSpc>
                <a:spcPct val="115000"/>
              </a:lnSpc>
            </a:pPr>
            <a:r>
              <a:rPr lang="en" sz="2000" dirty="0"/>
              <a:t>8:00 AM - 5:00 PM</a:t>
            </a:r>
            <a:endParaRPr sz="2000" dirty="0"/>
          </a:p>
          <a:p>
            <a:pPr marL="0" indent="0">
              <a:lnSpc>
                <a:spcPct val="115000"/>
              </a:lnSpc>
              <a:buNone/>
            </a:pPr>
            <a:endParaRPr sz="2000" dirty="0"/>
          </a:p>
          <a:p>
            <a:pPr marL="0" indent="0">
              <a:lnSpc>
                <a:spcPct val="115000"/>
              </a:lnSpc>
              <a:spcBef>
                <a:spcPts val="1333"/>
              </a:spcBef>
              <a:spcAft>
                <a:spcPts val="2133"/>
              </a:spcAft>
              <a:buNone/>
            </a:pPr>
            <a:endParaRPr sz="2000" dirty="0"/>
          </a:p>
        </p:txBody>
      </p:sp>
      <p:sp>
        <p:nvSpPr>
          <p:cNvPr id="87" name="Google Shape;87;p3"/>
          <p:cNvSpPr txBox="1">
            <a:spLocks noGrp="1"/>
          </p:cNvSpPr>
          <p:nvPr>
            <p:ph type="sldNum" idx="4294967295"/>
          </p:nvPr>
        </p:nvSpPr>
        <p:spPr>
          <a:xfrm>
            <a:off x="11460163" y="6218238"/>
            <a:ext cx="731837" cy="523875"/>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fld id="{00000000-1234-1234-1234-123412341234}" type="slidenum">
              <a:rPr lang="en"/>
              <a:pPr algn="r">
                <a:spcBef>
                  <a:spcPts val="0"/>
                </a:spcBef>
                <a:spcAft>
                  <a:spcPts val="0"/>
                </a:spcAft>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6020473bd7_0_0"/>
          <p:cNvSpPr txBox="1">
            <a:spLocks noGrp="1"/>
          </p:cNvSpPr>
          <p:nvPr>
            <p:ph type="title"/>
          </p:nvPr>
        </p:nvSpPr>
        <p:spPr>
          <a:xfrm>
            <a:off x="614600" y="115577"/>
            <a:ext cx="10962800" cy="1720229"/>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buSzPts val="3200"/>
            </a:pPr>
            <a:endParaRPr sz="2800" b="1" i="1" dirty="0"/>
          </a:p>
          <a:p>
            <a:pPr>
              <a:buSzPts val="3200"/>
            </a:pPr>
            <a:endParaRPr sz="2800" b="1" i="1" dirty="0"/>
          </a:p>
          <a:p>
            <a:pPr>
              <a:buSzPts val="3200"/>
            </a:pPr>
            <a:r>
              <a:rPr lang="en" sz="2800" b="1" i="1" dirty="0"/>
              <a:t>IEEE 802 Mixed Mode Orientation</a:t>
            </a:r>
            <a:endParaRPr sz="2800" b="1" i="1" dirty="0"/>
          </a:p>
          <a:p>
            <a:pPr>
              <a:buSzPts val="3200"/>
            </a:pPr>
            <a:r>
              <a:rPr lang="en" sz="2800" dirty="0"/>
              <a:t>Sunday November 10, 2024</a:t>
            </a:r>
            <a:endParaRPr sz="2800" dirty="0"/>
          </a:p>
          <a:p>
            <a:pPr>
              <a:buSzPts val="3200"/>
            </a:pPr>
            <a:r>
              <a:rPr lang="en" sz="2800" dirty="0"/>
              <a:t>2:30 PM Pacific Time</a:t>
            </a:r>
            <a:endParaRPr sz="2800" dirty="0"/>
          </a:p>
        </p:txBody>
      </p:sp>
      <p:sp>
        <p:nvSpPr>
          <p:cNvPr id="93" name="Google Shape;93;g26020473bd7_0_0"/>
          <p:cNvSpPr txBox="1">
            <a:spLocks noGrp="1"/>
          </p:cNvSpPr>
          <p:nvPr>
            <p:ph type="body" idx="1"/>
          </p:nvPr>
        </p:nvSpPr>
        <p:spPr>
          <a:xfrm>
            <a:off x="122967" y="1835807"/>
            <a:ext cx="11803600" cy="4641194"/>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115000"/>
              </a:lnSpc>
              <a:buNone/>
            </a:pPr>
            <a:r>
              <a:rPr lang="en" sz="1600" b="1" dirty="0"/>
              <a:t>WHO:		</a:t>
            </a:r>
            <a:r>
              <a:rPr lang="en" sz="1600" dirty="0"/>
              <a:t>IEEE 802 WG Session Leaders (and all others interested) </a:t>
            </a:r>
            <a:endParaRPr sz="1600" dirty="0"/>
          </a:p>
          <a:p>
            <a:pPr marL="0" indent="0">
              <a:lnSpc>
                <a:spcPct val="115000"/>
              </a:lnSpc>
              <a:buNone/>
            </a:pPr>
            <a:endParaRPr sz="1600" dirty="0"/>
          </a:p>
          <a:p>
            <a:pPr marL="0" indent="0">
              <a:lnSpc>
                <a:spcPct val="115000"/>
              </a:lnSpc>
              <a:buNone/>
            </a:pPr>
            <a:r>
              <a:rPr lang="en" sz="1600" b="1" dirty="0"/>
              <a:t>WHAT: 	</a:t>
            </a:r>
            <a:r>
              <a:rPr lang="en" sz="1600" dirty="0"/>
              <a:t>IEEE 802 Mixed Mode Meeting Orientation </a:t>
            </a:r>
            <a:endParaRPr sz="1600" dirty="0"/>
          </a:p>
          <a:p>
            <a:pPr marL="0" indent="0">
              <a:lnSpc>
                <a:spcPct val="115000"/>
              </a:lnSpc>
              <a:buNone/>
            </a:pPr>
            <a:r>
              <a:rPr lang="en" sz="1600" dirty="0"/>
              <a:t>		How to run and participate in a mixed mode meeting that is part of the 2024 September IEEE 802W Interim</a:t>
            </a:r>
            <a:endParaRPr sz="1600" dirty="0"/>
          </a:p>
          <a:p>
            <a:pPr marL="0" indent="0">
              <a:lnSpc>
                <a:spcPct val="115000"/>
              </a:lnSpc>
              <a:buNone/>
            </a:pPr>
            <a:endParaRPr sz="1600" b="1" dirty="0"/>
          </a:p>
          <a:p>
            <a:pPr marL="0" indent="0">
              <a:lnSpc>
                <a:spcPct val="115000"/>
              </a:lnSpc>
              <a:buNone/>
            </a:pPr>
            <a:r>
              <a:rPr lang="en" sz="1600" b="1" dirty="0"/>
              <a:t>WHEN: 	</a:t>
            </a:r>
            <a:r>
              <a:rPr lang="en" sz="1600" dirty="0"/>
              <a:t>Sunday 10 November, 2:30 PM Pacific Time</a:t>
            </a:r>
            <a:endParaRPr sz="1600" dirty="0"/>
          </a:p>
          <a:p>
            <a:pPr marL="0" indent="0">
              <a:lnSpc>
                <a:spcPct val="115000"/>
              </a:lnSpc>
              <a:buNone/>
            </a:pPr>
            <a:endParaRPr sz="1600" dirty="0"/>
          </a:p>
          <a:p>
            <a:pPr marL="0" indent="0">
              <a:lnSpc>
                <a:spcPct val="115000"/>
              </a:lnSpc>
              <a:buNone/>
            </a:pPr>
            <a:r>
              <a:rPr lang="en" sz="1600" b="1" dirty="0"/>
              <a:t>WHERE: 	Onsite Meeting Room:	</a:t>
            </a:r>
            <a:r>
              <a:rPr lang="en-US" sz="1400" b="0" i="0" dirty="0">
                <a:solidFill>
                  <a:srgbClr val="3E3F3A"/>
                </a:solidFill>
                <a:effectLst/>
                <a:latin typeface="Helvetica" panose="020B0604020202020204" pitchFamily="34" charset="0"/>
              </a:rPr>
              <a:t>Plaza C - Plaza Level, 2nd Floor</a:t>
            </a:r>
            <a:endParaRPr sz="1600" dirty="0"/>
          </a:p>
          <a:p>
            <a:pPr indent="609585">
              <a:lnSpc>
                <a:spcPct val="115000"/>
              </a:lnSpc>
              <a:buNone/>
            </a:pPr>
            <a:r>
              <a:rPr lang="en" sz="1600" b="1" dirty="0"/>
              <a:t>WebEx Link: </a:t>
            </a:r>
            <a:r>
              <a:rPr lang="en" sz="1600" u="sng" dirty="0">
                <a:solidFill>
                  <a:schemeClr val="hlink"/>
                </a:solidFill>
                <a:hlinkClick r:id="rId3"/>
              </a:rPr>
              <a:t>https://ieeesa.webex.com/ieeesa/j.php?MTID=m1c25997f3a8ecbcbc0144ab816d818b9</a:t>
            </a:r>
            <a:endParaRPr sz="1600" dirty="0"/>
          </a:p>
          <a:p>
            <a:pPr indent="609585">
              <a:lnSpc>
                <a:spcPct val="115000"/>
              </a:lnSpc>
              <a:buNone/>
            </a:pPr>
            <a:r>
              <a:rPr lang="en" sz="1600" b="1" dirty="0"/>
              <a:t>WebEX Meeting Number (access code): </a:t>
            </a:r>
            <a:r>
              <a:rPr lang="en" sz="1600" dirty="0"/>
              <a:t>2333 729 4068</a:t>
            </a:r>
            <a:endParaRPr sz="1600" dirty="0"/>
          </a:p>
          <a:p>
            <a:pPr indent="609585">
              <a:lnSpc>
                <a:spcPct val="115000"/>
              </a:lnSpc>
              <a:buNone/>
            </a:pPr>
            <a:r>
              <a:rPr lang="en" sz="1600" b="1" dirty="0"/>
              <a:t>Meeting password:</a:t>
            </a:r>
            <a:r>
              <a:rPr lang="en" sz="1600" dirty="0"/>
              <a:t> training</a:t>
            </a:r>
            <a:endParaRPr sz="1600" dirty="0"/>
          </a:p>
          <a:p>
            <a:pPr marL="0" indent="0">
              <a:lnSpc>
                <a:spcPct val="115000"/>
              </a:lnSpc>
              <a:buNone/>
            </a:pPr>
            <a:endParaRPr sz="1600" dirty="0"/>
          </a:p>
          <a:p>
            <a:pPr marL="0" indent="609585">
              <a:lnSpc>
                <a:spcPct val="115000"/>
              </a:lnSpc>
              <a:buNone/>
            </a:pPr>
            <a:r>
              <a:rPr lang="en" sz="1600" dirty="0"/>
              <a:t>see IEEE 802 Calendar </a:t>
            </a:r>
            <a:r>
              <a:rPr lang="en" sz="1600" u="sng" dirty="0">
                <a:solidFill>
                  <a:schemeClr val="hlink"/>
                </a:solidFill>
                <a:hlinkClick r:id="rId4"/>
              </a:rPr>
              <a:t>https://ieee802.org/802tele_calendar.html</a:t>
            </a:r>
            <a:endParaRPr sz="1600" b="1" dirty="0"/>
          </a:p>
          <a:p>
            <a:pPr marL="0" indent="0">
              <a:lnSpc>
                <a:spcPct val="115000"/>
              </a:lnSpc>
              <a:buNone/>
            </a:pPr>
            <a:endParaRPr sz="1600" dirty="0"/>
          </a:p>
          <a:p>
            <a:pPr marL="609585" lvl="1" indent="0">
              <a:lnSpc>
                <a:spcPct val="115000"/>
              </a:lnSpc>
              <a:buNone/>
            </a:pPr>
            <a:r>
              <a:rPr lang="en" sz="1800" b="1" dirty="0"/>
              <a:t>REGISTRATION FEE:</a:t>
            </a:r>
            <a:r>
              <a:rPr lang="en" sz="1800" dirty="0"/>
              <a:t> Registration for the IEEE 802 Wireless Interim Session (with fee) is required, </a:t>
            </a:r>
          </a:p>
          <a:p>
            <a:pPr marL="609585" lvl="1" indent="0">
              <a:lnSpc>
                <a:spcPct val="115000"/>
              </a:lnSpc>
              <a:buNone/>
            </a:pPr>
            <a:r>
              <a:rPr lang="en" sz="1800" dirty="0"/>
              <a:t>whether attending in-person or remotely. Registration Link: </a:t>
            </a:r>
            <a:r>
              <a:rPr lang="en" sz="1800" u="sng" dirty="0">
                <a:solidFill>
                  <a:schemeClr val="hlink"/>
                </a:solidFill>
                <a:hlinkClick r:id="rId5"/>
              </a:rPr>
              <a:t>https://cvent.me/eDZgoD</a:t>
            </a:r>
            <a:endParaRPr sz="1800" dirty="0"/>
          </a:p>
          <a:p>
            <a:pPr marL="0" indent="0">
              <a:lnSpc>
                <a:spcPct val="115000"/>
              </a:lnSpc>
              <a:buNone/>
            </a:pPr>
            <a:endParaRPr sz="1467" dirty="0"/>
          </a:p>
          <a:p>
            <a:pPr indent="0" algn="ctr">
              <a:lnSpc>
                <a:spcPct val="115000"/>
              </a:lnSpc>
              <a:spcBef>
                <a:spcPts val="1333"/>
              </a:spcBef>
              <a:buNone/>
            </a:pPr>
            <a:endParaRPr sz="2000" dirty="0"/>
          </a:p>
          <a:p>
            <a:pPr marL="0" indent="0" algn="ctr">
              <a:lnSpc>
                <a:spcPct val="115000"/>
              </a:lnSpc>
              <a:spcBef>
                <a:spcPts val="1333"/>
              </a:spcBef>
              <a:spcAft>
                <a:spcPts val="2133"/>
              </a:spcAft>
              <a:buNone/>
            </a:pPr>
            <a:endParaRPr sz="2000" dirty="0"/>
          </a:p>
        </p:txBody>
      </p:sp>
      <p:sp>
        <p:nvSpPr>
          <p:cNvPr id="94" name="Google Shape;94;g26020473bd7_0_0"/>
          <p:cNvSpPr txBox="1">
            <a:spLocks noGrp="1"/>
          </p:cNvSpPr>
          <p:nvPr>
            <p:ph type="sldNum" idx="4294967295"/>
          </p:nvPr>
        </p:nvSpPr>
        <p:spPr>
          <a:xfrm>
            <a:off x="11460163" y="6218238"/>
            <a:ext cx="731837" cy="523875"/>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fld id="{00000000-1234-1234-1234-123412341234}" type="slidenum">
              <a:rPr lang="en"/>
              <a:pPr algn="r">
                <a:spcBef>
                  <a:spcPts val="0"/>
                </a:spcBef>
                <a:spcAft>
                  <a:spcPts val="0"/>
                </a:spcAft>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415600" y="457201"/>
            <a:ext cx="11360800" cy="762000"/>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gn="l">
              <a:buSzPts val="3200"/>
            </a:pPr>
            <a:r>
              <a:rPr lang="en" dirty="0"/>
              <a:t>Schedule of Meetings and Attendance</a:t>
            </a:r>
            <a:endParaRPr dirty="0"/>
          </a:p>
        </p:txBody>
      </p:sp>
      <p:sp>
        <p:nvSpPr>
          <p:cNvPr id="100" name="Google Shape;100;p5"/>
          <p:cNvSpPr txBox="1">
            <a:spLocks noGrp="1"/>
          </p:cNvSpPr>
          <p:nvPr>
            <p:ph type="body" idx="1"/>
          </p:nvPr>
        </p:nvSpPr>
        <p:spPr>
          <a:xfrm>
            <a:off x="707600" y="1447800"/>
            <a:ext cx="10776800" cy="4306800"/>
          </a:xfrm>
          <a:prstGeom prst="rect">
            <a:avLst/>
          </a:prstGeom>
          <a:noFill/>
          <a:ln>
            <a:noFill/>
          </a:ln>
        </p:spPr>
        <p:txBody>
          <a:bodyPr spcFirstLastPara="1" vert="horz" wrap="square" lIns="121900" tIns="121900" rIns="121900" bIns="121900" numCol="1" anchor="t" anchorCtr="0" compatLnSpc="1">
            <a:prstTxWarp prst="textNoShape">
              <a:avLst/>
            </a:prstTxWarp>
            <a:noAutofit/>
          </a:bodyPr>
          <a:lstStyle/>
          <a:p>
            <a:pPr marL="0" indent="0">
              <a:lnSpc>
                <a:spcPct val="115000"/>
              </a:lnSpc>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lnSpc>
                <a:spcPct val="115000"/>
              </a:lnSpc>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lnSpc>
                <a:spcPct val="115000"/>
              </a:lnSpc>
              <a:spcBef>
                <a:spcPts val="1333"/>
              </a:spcBef>
              <a:buNone/>
            </a:pPr>
            <a:r>
              <a:rPr lang="en" sz="2000" b="1" dirty="0"/>
              <a:t>ATTENDANCE TOOL (IMAT): </a:t>
            </a:r>
            <a:r>
              <a:rPr lang="en" sz="2000" u="sng" dirty="0">
                <a:solidFill>
                  <a:schemeClr val="hlink"/>
                </a:solidFill>
                <a:hlinkClick r:id="rId5"/>
              </a:rPr>
              <a:t>https://imat.ieee.org/my-site/home</a:t>
            </a:r>
            <a:endParaRPr sz="2000" dirty="0"/>
          </a:p>
          <a:p>
            <a:pPr marL="0" indent="0">
              <a:lnSpc>
                <a:spcPct val="115000"/>
              </a:lnSpc>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lnSpc>
                <a:spcPct val="115000"/>
              </a:lnSpc>
              <a:spcBef>
                <a:spcPts val="1333"/>
              </a:spcBef>
              <a:buSzPts val="1800"/>
              <a:buNone/>
            </a:pPr>
            <a:r>
              <a:rPr lang="en" sz="2000" dirty="0"/>
              <a:t>Payment of the session registration fee is required for all individuals who participate in any meetings associated with the 2024 November IEEE 802 Plenary Session. </a:t>
            </a:r>
            <a:endParaRPr sz="2000" dirty="0"/>
          </a:p>
          <a:p>
            <a:pPr marL="0" indent="0">
              <a:lnSpc>
                <a:spcPct val="115000"/>
              </a:lnSpc>
              <a:spcBef>
                <a:spcPts val="1333"/>
              </a:spcBef>
              <a:buNone/>
            </a:pPr>
            <a:r>
              <a:rPr lang="en" sz="2000" b="1" dirty="0"/>
              <a:t>Registration Link: </a:t>
            </a:r>
            <a:r>
              <a:rPr lang="en" sz="2000" u="sng" dirty="0">
                <a:solidFill>
                  <a:schemeClr val="hlink"/>
                </a:solidFill>
                <a:hlinkClick r:id="rId6"/>
              </a:rPr>
              <a:t>https://cvent.me/eDZgoD</a:t>
            </a:r>
            <a:endParaRPr sz="2000" dirty="0"/>
          </a:p>
        </p:txBody>
      </p:sp>
      <p:sp>
        <p:nvSpPr>
          <p:cNvPr id="101" name="Google Shape;101;p5"/>
          <p:cNvSpPr txBox="1">
            <a:spLocks noGrp="1"/>
          </p:cNvSpPr>
          <p:nvPr>
            <p:ph type="sldNum" idx="4294967295"/>
          </p:nvPr>
        </p:nvSpPr>
        <p:spPr>
          <a:xfrm>
            <a:off x="11460163" y="6218238"/>
            <a:ext cx="731837" cy="523875"/>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fld id="{00000000-1234-1234-1234-123412341234}" type="slidenum">
              <a:rPr lang="en"/>
              <a:pPr algn="r">
                <a:spcBef>
                  <a:spcPts val="0"/>
                </a:spcBef>
                <a:spcAft>
                  <a:spcPts val="0"/>
                </a:spcAft>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601f55b2fa_0_0"/>
          <p:cNvSpPr txBox="1">
            <a:spLocks noGrp="1"/>
          </p:cNvSpPr>
          <p:nvPr>
            <p:ph type="title" idx="4294967295"/>
          </p:nvPr>
        </p:nvSpPr>
        <p:spPr>
          <a:xfrm>
            <a:off x="0" y="334963"/>
            <a:ext cx="11360150" cy="1266825"/>
          </a:xfrm>
          <a:prstGeom prst="rect">
            <a:avLst/>
          </a:prstGeom>
          <a:noFill/>
          <a:ln>
            <a:noFill/>
          </a:ln>
        </p:spPr>
        <p:txBody>
          <a:bodyPr spcFirstLastPara="1" vert="horz" wrap="square" lIns="121900" tIns="121900" rIns="121900" bIns="121900" numCol="1" anchor="ctr" anchorCtr="0" compatLnSpc="1">
            <a:prstTxWarp prst="textNoShape">
              <a:avLst/>
            </a:prstTxWarp>
            <a:noAutofit/>
          </a:bodyPr>
          <a:lstStyle/>
          <a:p>
            <a:pPr algn="l">
              <a:spcBef>
                <a:spcPts val="0"/>
              </a:spcBef>
              <a:spcAft>
                <a:spcPts val="0"/>
              </a:spcAft>
              <a:buSzPts val="1800"/>
            </a:pPr>
            <a:r>
              <a:rPr lang="en" b="1"/>
              <a:t>Meeting Rooms for 802.1, 802.3, 802.11, 802.15</a:t>
            </a:r>
            <a:endParaRPr b="1"/>
          </a:p>
        </p:txBody>
      </p:sp>
      <p:sp>
        <p:nvSpPr>
          <p:cNvPr id="108" name="Google Shape;108;g2601f55b2fa_0_0"/>
          <p:cNvSpPr txBox="1"/>
          <p:nvPr/>
        </p:nvSpPr>
        <p:spPr>
          <a:xfrm>
            <a:off x="575178" y="1585223"/>
            <a:ext cx="5366400" cy="477049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400" b="1" dirty="0"/>
              <a:t>802.1</a:t>
            </a:r>
            <a:endParaRPr sz="1400" b="1" dirty="0"/>
          </a:p>
          <a:p>
            <a:pPr>
              <a:spcBef>
                <a:spcPts val="0"/>
              </a:spcBef>
              <a:spcAft>
                <a:spcPts val="0"/>
              </a:spcAft>
            </a:pPr>
            <a:endParaRPr sz="1400" b="1" dirty="0"/>
          </a:p>
          <a:p>
            <a:pPr marL="609585" indent="-406390">
              <a:spcBef>
                <a:spcPts val="0"/>
              </a:spcBef>
              <a:spcAft>
                <a:spcPts val="0"/>
              </a:spcAft>
              <a:buClr>
                <a:schemeClr val="dk2"/>
              </a:buClr>
              <a:buSzPts val="1200"/>
              <a:buChar char="●"/>
            </a:pPr>
            <a:r>
              <a:rPr lang="en" sz="1400" b="1" dirty="0"/>
              <a:t>Georgia A - 2nd Floor</a:t>
            </a:r>
            <a:endParaRPr sz="1400" b="1" dirty="0"/>
          </a:p>
          <a:p>
            <a:pPr marL="1219170" lvl="1" indent="-406390">
              <a:spcBef>
                <a:spcPts val="0"/>
              </a:spcBef>
              <a:spcAft>
                <a:spcPts val="0"/>
              </a:spcAft>
              <a:buClr>
                <a:schemeClr val="dk2"/>
              </a:buClr>
              <a:buSzPts val="1200"/>
              <a:buChar char="○"/>
            </a:pPr>
            <a:r>
              <a:rPr lang="en" sz="1400" dirty="0"/>
              <a:t>US22+1LCD/S+1TM+2WM+SBD</a:t>
            </a:r>
            <a:endParaRPr sz="1400" dirty="0"/>
          </a:p>
          <a:p>
            <a:pPr marL="609585" indent="-406390">
              <a:spcBef>
                <a:spcPts val="0"/>
              </a:spcBef>
              <a:spcAft>
                <a:spcPts val="0"/>
              </a:spcAft>
              <a:buClr>
                <a:schemeClr val="dk2"/>
              </a:buClr>
              <a:buSzPts val="1200"/>
              <a:buChar char="●"/>
            </a:pPr>
            <a:r>
              <a:rPr lang="en" sz="1400" b="1" dirty="0"/>
              <a:t>Plaza A - 2nd Floor</a:t>
            </a:r>
            <a:endParaRPr sz="1400" b="1" dirty="0"/>
          </a:p>
          <a:p>
            <a:pPr marL="1219170" lvl="1" indent="-406390">
              <a:spcBef>
                <a:spcPts val="0"/>
              </a:spcBef>
              <a:spcAft>
                <a:spcPts val="0"/>
              </a:spcAft>
              <a:buClr>
                <a:schemeClr val="dk2"/>
              </a:buClr>
              <a:buSzPts val="1200"/>
              <a:buChar char="○"/>
            </a:pPr>
            <a:r>
              <a:rPr lang="en" sz="1400" dirty="0"/>
              <a:t>SR50+1LCD/S+3HT/2TM+2FM+SBD+SP</a:t>
            </a:r>
            <a:endParaRPr sz="1400" dirty="0"/>
          </a:p>
          <a:p>
            <a:pPr marL="609585" indent="-406390">
              <a:spcBef>
                <a:spcPts val="0"/>
              </a:spcBef>
              <a:spcAft>
                <a:spcPts val="0"/>
              </a:spcAft>
              <a:buClr>
                <a:schemeClr val="dk2"/>
              </a:buClr>
              <a:buSzPts val="1200"/>
              <a:buChar char="●"/>
            </a:pPr>
            <a:r>
              <a:rPr lang="en" sz="1400" b="1" dirty="0"/>
              <a:t>Plaza B - 2nd Floor</a:t>
            </a:r>
            <a:endParaRPr sz="1400" b="1" dirty="0"/>
          </a:p>
          <a:p>
            <a:pPr marL="1219170" lvl="1" indent="-406390">
              <a:spcBef>
                <a:spcPts val="0"/>
              </a:spcBef>
              <a:spcAft>
                <a:spcPts val="0"/>
              </a:spcAft>
              <a:buClr>
                <a:schemeClr val="dk2"/>
              </a:buClr>
              <a:buSzPts val="1200"/>
              <a:buChar char="○"/>
            </a:pPr>
            <a:r>
              <a:rPr lang="en" sz="1400" dirty="0"/>
              <a:t>SR80+1LCD/S+3HT/2TM+2FM+SBD+SP</a:t>
            </a:r>
            <a:endParaRPr sz="1400" dirty="0"/>
          </a:p>
          <a:p>
            <a:pPr>
              <a:spcBef>
                <a:spcPts val="0"/>
              </a:spcBef>
              <a:spcAft>
                <a:spcPts val="0"/>
              </a:spcAft>
            </a:pPr>
            <a:endParaRPr sz="1400" dirty="0"/>
          </a:p>
          <a:p>
            <a:pPr>
              <a:spcBef>
                <a:spcPts val="0"/>
              </a:spcBef>
              <a:spcAft>
                <a:spcPts val="0"/>
              </a:spcAft>
              <a:buClr>
                <a:schemeClr val="dk1"/>
              </a:buClr>
              <a:buSzPts val="1100"/>
            </a:pPr>
            <a:r>
              <a:rPr lang="en" sz="1400" b="1" dirty="0"/>
              <a:t>802.3</a:t>
            </a:r>
            <a:endParaRPr sz="1400" b="1" dirty="0"/>
          </a:p>
          <a:p>
            <a:pPr>
              <a:spcBef>
                <a:spcPts val="0"/>
              </a:spcBef>
              <a:spcAft>
                <a:spcPts val="0"/>
              </a:spcAft>
              <a:buClr>
                <a:schemeClr val="dk1"/>
              </a:buClr>
              <a:buSzPts val="1100"/>
            </a:pPr>
            <a:endParaRPr sz="1400" b="1" dirty="0"/>
          </a:p>
          <a:p>
            <a:pPr marL="609585" indent="-406390">
              <a:spcBef>
                <a:spcPts val="0"/>
              </a:spcBef>
              <a:spcAft>
                <a:spcPts val="0"/>
              </a:spcAft>
              <a:buClr>
                <a:schemeClr val="dk2"/>
              </a:buClr>
              <a:buSzPts val="1200"/>
              <a:buChar char="●"/>
            </a:pPr>
            <a:r>
              <a:rPr lang="en" sz="1400" b="1" dirty="0"/>
              <a:t>Balmoral - 3rd Floor</a:t>
            </a:r>
            <a:endParaRPr sz="1400" b="1" dirty="0"/>
          </a:p>
          <a:p>
            <a:pPr marL="1219170" lvl="1" indent="-389457">
              <a:spcBef>
                <a:spcPts val="0"/>
              </a:spcBef>
              <a:spcAft>
                <a:spcPts val="0"/>
              </a:spcAft>
              <a:buClr>
                <a:schemeClr val="dk2"/>
              </a:buClr>
              <a:buSzPts val="1000"/>
              <a:buChar char="○"/>
            </a:pPr>
            <a:r>
              <a:rPr lang="en" sz="1400" dirty="0"/>
              <a:t>SR75+1LCD/S+HT4+2TM+1FM+1WM+SBD+SP</a:t>
            </a:r>
            <a:endParaRPr sz="1400" dirty="0"/>
          </a:p>
          <a:p>
            <a:pPr marL="609585" indent="-406390">
              <a:spcBef>
                <a:spcPts val="0"/>
              </a:spcBef>
              <a:spcAft>
                <a:spcPts val="0"/>
              </a:spcAft>
              <a:buClr>
                <a:schemeClr val="dk2"/>
              </a:buClr>
              <a:buSzPts val="1200"/>
              <a:buChar char="●"/>
            </a:pPr>
            <a:r>
              <a:rPr lang="en" sz="1400" b="1" dirty="0"/>
              <a:t>Regency EF - 3rd Floor</a:t>
            </a:r>
            <a:endParaRPr sz="1400" b="1" dirty="0"/>
          </a:p>
          <a:p>
            <a:pPr marL="1219170" lvl="1" indent="-389457">
              <a:spcBef>
                <a:spcPts val="0"/>
              </a:spcBef>
              <a:spcAft>
                <a:spcPts val="0"/>
              </a:spcAft>
              <a:buClr>
                <a:schemeClr val="dk2"/>
              </a:buClr>
              <a:buSzPts val="1000"/>
              <a:buChar char="○"/>
            </a:pPr>
            <a:r>
              <a:rPr lang="en" sz="1400" dirty="0"/>
              <a:t>SR162+2LCD/S+HT6+2TM+2FM+2WM+SBD+R</a:t>
            </a:r>
            <a:endParaRPr sz="1400" dirty="0"/>
          </a:p>
          <a:p>
            <a:pPr marL="609585" indent="-406390">
              <a:spcBef>
                <a:spcPts val="0"/>
              </a:spcBef>
              <a:spcAft>
                <a:spcPts val="0"/>
              </a:spcAft>
              <a:buClr>
                <a:schemeClr val="dk2"/>
              </a:buClr>
              <a:buSzPts val="1200"/>
              <a:buChar char="●"/>
            </a:pPr>
            <a:r>
              <a:rPr lang="en" sz="1400" b="1" dirty="0"/>
              <a:t>Regency E - 3rd Floor</a:t>
            </a:r>
            <a:endParaRPr sz="1400" b="1" dirty="0"/>
          </a:p>
          <a:p>
            <a:pPr marL="1219170" lvl="1" indent="-397923">
              <a:spcBef>
                <a:spcPts val="0"/>
              </a:spcBef>
              <a:spcAft>
                <a:spcPts val="0"/>
              </a:spcAft>
              <a:buClr>
                <a:schemeClr val="dk2"/>
              </a:buClr>
              <a:buSzPts val="1100"/>
              <a:buChar char="○"/>
            </a:pPr>
            <a:r>
              <a:rPr lang="en" sz="1400" dirty="0"/>
              <a:t>SR81+1LCD/S+HT2+1TM+1FM+2WM+SBD</a:t>
            </a:r>
            <a:endParaRPr sz="1400" dirty="0"/>
          </a:p>
          <a:p>
            <a:pPr marL="609585" indent="-406390">
              <a:spcBef>
                <a:spcPts val="0"/>
              </a:spcBef>
              <a:spcAft>
                <a:spcPts val="0"/>
              </a:spcAft>
              <a:buClr>
                <a:schemeClr val="dk2"/>
              </a:buClr>
              <a:buSzPts val="1200"/>
              <a:buChar char="●"/>
            </a:pPr>
            <a:r>
              <a:rPr lang="en" sz="1400" b="1" dirty="0"/>
              <a:t>Regency F - 3rd Floor</a:t>
            </a:r>
            <a:endParaRPr sz="1400" b="1" dirty="0"/>
          </a:p>
          <a:p>
            <a:pPr marL="1219170" lvl="1" indent="-406390">
              <a:spcBef>
                <a:spcPts val="0"/>
              </a:spcBef>
              <a:spcAft>
                <a:spcPts val="0"/>
              </a:spcAft>
              <a:buClr>
                <a:schemeClr val="dk2"/>
              </a:buClr>
              <a:buSzPts val="1200"/>
              <a:buChar char="○"/>
            </a:pPr>
            <a:r>
              <a:rPr lang="en" sz="1400" dirty="0"/>
              <a:t>SR81+1LCD/S+HT2+1TM+1FM+2WM+SBD</a:t>
            </a:r>
            <a:endParaRPr sz="1400" dirty="0"/>
          </a:p>
          <a:p>
            <a:pPr marL="609585" indent="-406390">
              <a:spcBef>
                <a:spcPts val="0"/>
              </a:spcBef>
              <a:spcAft>
                <a:spcPts val="0"/>
              </a:spcAft>
              <a:buClr>
                <a:schemeClr val="dk2"/>
              </a:buClr>
              <a:buSzPts val="1200"/>
              <a:buChar char="●"/>
            </a:pPr>
            <a:r>
              <a:rPr lang="en" sz="1400" b="1" dirty="0"/>
              <a:t>Windsor 3rd Floor</a:t>
            </a:r>
            <a:endParaRPr sz="1400" b="1" dirty="0"/>
          </a:p>
          <a:p>
            <a:pPr marL="1219170" lvl="1" indent="-397923">
              <a:spcBef>
                <a:spcPts val="0"/>
              </a:spcBef>
              <a:spcAft>
                <a:spcPts val="0"/>
              </a:spcAft>
              <a:buClr>
                <a:schemeClr val="dk2"/>
              </a:buClr>
              <a:buSzPts val="1100"/>
              <a:buChar char="○"/>
            </a:pPr>
            <a:r>
              <a:rPr lang="en" sz="1400" dirty="0"/>
              <a:t>BR20+1LCD/S+1TM+2WM+SBD</a:t>
            </a:r>
            <a:endParaRPr sz="1400" dirty="0"/>
          </a:p>
        </p:txBody>
      </p:sp>
      <p:sp>
        <p:nvSpPr>
          <p:cNvPr id="109" name="Google Shape;109;g2601f55b2fa_0_0"/>
          <p:cNvSpPr txBox="1"/>
          <p:nvPr/>
        </p:nvSpPr>
        <p:spPr>
          <a:xfrm>
            <a:off x="6270300" y="1467177"/>
            <a:ext cx="5366400" cy="500658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600" b="1" dirty="0"/>
              <a:t>802.11</a:t>
            </a:r>
            <a:endParaRPr sz="1600" b="1" dirty="0"/>
          </a:p>
          <a:p>
            <a:pPr>
              <a:spcBef>
                <a:spcPts val="0"/>
              </a:spcBef>
              <a:spcAft>
                <a:spcPts val="0"/>
              </a:spcAft>
            </a:pPr>
            <a:endParaRPr sz="1067" b="1" dirty="0"/>
          </a:p>
          <a:p>
            <a:pPr marL="609585" indent="-406390">
              <a:spcBef>
                <a:spcPts val="0"/>
              </a:spcBef>
              <a:spcAft>
                <a:spcPts val="0"/>
              </a:spcAft>
              <a:buClr>
                <a:schemeClr val="dk2"/>
              </a:buClr>
              <a:buSzPts val="1200"/>
              <a:buFontTx/>
              <a:buChar char="●"/>
            </a:pPr>
            <a:r>
              <a:rPr lang="en-US" sz="1600" b="1" dirty="0">
                <a:solidFill>
                  <a:schemeClr val="dk2"/>
                </a:solidFill>
              </a:rPr>
              <a:t>Plaza C - 2nd Floor</a:t>
            </a:r>
            <a:endParaRPr sz="1600" b="1" dirty="0"/>
          </a:p>
          <a:p>
            <a:pPr marL="1219170" lvl="1" indent="-406390">
              <a:spcBef>
                <a:spcPts val="0"/>
              </a:spcBef>
              <a:spcAft>
                <a:spcPts val="0"/>
              </a:spcAft>
              <a:buClr>
                <a:schemeClr val="dk2"/>
              </a:buClr>
              <a:buSzPts val="1200"/>
              <a:buChar char="○"/>
            </a:pPr>
            <a:r>
              <a:rPr lang="en" sz="1600" dirty="0"/>
              <a:t>US30+1LCD/S+1TM+2WM+SBD</a:t>
            </a:r>
            <a:endParaRPr sz="1600" dirty="0"/>
          </a:p>
          <a:p>
            <a:pPr marL="609585" indent="-406390">
              <a:spcBef>
                <a:spcPts val="0"/>
              </a:spcBef>
              <a:spcAft>
                <a:spcPts val="0"/>
              </a:spcAft>
              <a:buClr>
                <a:schemeClr val="dk2"/>
              </a:buClr>
              <a:buSzPts val="1200"/>
              <a:buChar char="●"/>
            </a:pPr>
            <a:r>
              <a:rPr lang="en" sz="1600" b="1" dirty="0"/>
              <a:t>Prince of Wales - 3rd Floor</a:t>
            </a:r>
            <a:endParaRPr sz="1600" b="1" dirty="0"/>
          </a:p>
          <a:p>
            <a:pPr marL="1219170" lvl="1" indent="-406390">
              <a:spcBef>
                <a:spcPts val="0"/>
              </a:spcBef>
              <a:spcAft>
                <a:spcPts val="0"/>
              </a:spcAft>
              <a:buClr>
                <a:schemeClr val="dk2"/>
              </a:buClr>
              <a:buSzPts val="1200"/>
              <a:buChar char="○"/>
            </a:pPr>
            <a:r>
              <a:rPr lang="en" sz="1600" dirty="0"/>
              <a:t>SR45+1LCD/S+3HT+2TM+1FM+SBD</a:t>
            </a:r>
            <a:endParaRPr sz="1600" dirty="0"/>
          </a:p>
          <a:p>
            <a:pPr marL="609585" indent="-406390">
              <a:spcBef>
                <a:spcPts val="0"/>
              </a:spcBef>
              <a:spcAft>
                <a:spcPts val="0"/>
              </a:spcAft>
              <a:buClr>
                <a:schemeClr val="dk2"/>
              </a:buClr>
              <a:buSzPts val="1200"/>
              <a:buChar char="●"/>
            </a:pPr>
            <a:r>
              <a:rPr lang="en" sz="1600" b="1" dirty="0"/>
              <a:t>Regency A - 3rd Floor</a:t>
            </a:r>
            <a:endParaRPr sz="1600" b="1" dirty="0"/>
          </a:p>
          <a:p>
            <a:pPr marL="1219170" lvl="1" indent="-406390">
              <a:spcBef>
                <a:spcPts val="0"/>
              </a:spcBef>
              <a:spcAft>
                <a:spcPts val="0"/>
              </a:spcAft>
              <a:buClr>
                <a:schemeClr val="dk2"/>
              </a:buClr>
              <a:buSzPts val="1200"/>
              <a:buChar char="○"/>
            </a:pPr>
            <a:r>
              <a:rPr lang="en" sz="1600" dirty="0"/>
              <a:t>SR100+1LCD/S+3HT/R+2TM+1FM+SBD</a:t>
            </a:r>
            <a:endParaRPr sz="1600" dirty="0"/>
          </a:p>
          <a:p>
            <a:pPr marL="609585" indent="-406390">
              <a:spcBef>
                <a:spcPts val="0"/>
              </a:spcBef>
              <a:spcAft>
                <a:spcPts val="0"/>
              </a:spcAft>
              <a:buClr>
                <a:schemeClr val="dk2"/>
              </a:buClr>
              <a:buSzPts val="1200"/>
              <a:buChar char="●"/>
            </a:pPr>
            <a:r>
              <a:rPr lang="en" sz="1600" b="1" dirty="0"/>
              <a:t>Regency B - 3rd Floor</a:t>
            </a:r>
            <a:endParaRPr sz="1600" b="1" dirty="0"/>
          </a:p>
          <a:p>
            <a:pPr marL="1219170" lvl="1" indent="-406390">
              <a:spcBef>
                <a:spcPts val="0"/>
              </a:spcBef>
              <a:spcAft>
                <a:spcPts val="0"/>
              </a:spcAft>
              <a:buClr>
                <a:schemeClr val="dk2"/>
              </a:buClr>
              <a:buSzPts val="1200"/>
              <a:buChar char="○"/>
            </a:pPr>
            <a:r>
              <a:rPr lang="en" sz="1600" dirty="0"/>
              <a:t>SR100+1LCD/S+3HT/R+2TM+1FM+SBD</a:t>
            </a:r>
            <a:endParaRPr sz="1600" dirty="0"/>
          </a:p>
          <a:p>
            <a:pPr marL="609585" indent="-406390">
              <a:spcBef>
                <a:spcPts val="0"/>
              </a:spcBef>
              <a:spcAft>
                <a:spcPts val="0"/>
              </a:spcAft>
              <a:buClr>
                <a:schemeClr val="dk2"/>
              </a:buClr>
              <a:buSzPts val="1200"/>
              <a:buChar char="●"/>
            </a:pPr>
            <a:r>
              <a:rPr lang="en" sz="1600" b="1" dirty="0"/>
              <a:t>Regency CD</a:t>
            </a:r>
            <a:endParaRPr sz="1600" b="1" dirty="0"/>
          </a:p>
          <a:p>
            <a:pPr marL="1219170" lvl="1" indent="-397923">
              <a:spcBef>
                <a:spcPts val="0"/>
              </a:spcBef>
              <a:spcAft>
                <a:spcPts val="0"/>
              </a:spcAft>
              <a:buClr>
                <a:schemeClr val="dk2"/>
              </a:buClr>
              <a:buSzPts val="1100"/>
              <a:buChar char="○"/>
            </a:pPr>
            <a:r>
              <a:rPr lang="en" sz="1467" dirty="0"/>
              <a:t>SR280+2LCD/S+4HT/R+2TM+2FM+SBD+R</a:t>
            </a:r>
            <a:endParaRPr sz="1467" dirty="0"/>
          </a:p>
          <a:p>
            <a:pPr>
              <a:spcBef>
                <a:spcPts val="0"/>
              </a:spcBef>
              <a:spcAft>
                <a:spcPts val="0"/>
              </a:spcAft>
            </a:pPr>
            <a:endParaRPr sz="800" dirty="0"/>
          </a:p>
          <a:p>
            <a:pPr>
              <a:spcBef>
                <a:spcPts val="0"/>
              </a:spcBef>
              <a:spcAft>
                <a:spcPts val="0"/>
              </a:spcAft>
            </a:pPr>
            <a:r>
              <a:rPr lang="en" sz="1600" b="1" dirty="0"/>
              <a:t>802.15</a:t>
            </a:r>
            <a:endParaRPr sz="1600" b="1" dirty="0"/>
          </a:p>
          <a:p>
            <a:pPr>
              <a:spcBef>
                <a:spcPts val="0"/>
              </a:spcBef>
              <a:spcAft>
                <a:spcPts val="0"/>
              </a:spcAft>
            </a:pPr>
            <a:endParaRPr sz="1067" b="1" dirty="0"/>
          </a:p>
          <a:p>
            <a:pPr marL="609585" indent="-406390">
              <a:spcBef>
                <a:spcPts val="0"/>
              </a:spcBef>
              <a:spcAft>
                <a:spcPts val="0"/>
              </a:spcAft>
              <a:buClr>
                <a:schemeClr val="dk2"/>
              </a:buClr>
              <a:buSzPts val="1200"/>
              <a:buChar char="●"/>
            </a:pPr>
            <a:r>
              <a:rPr lang="en" sz="1600" b="1" dirty="0"/>
              <a:t>Brighton &amp; Kensington - 4th Floor</a:t>
            </a:r>
            <a:endParaRPr sz="1600" b="1" dirty="0"/>
          </a:p>
          <a:p>
            <a:pPr marL="1219170" lvl="1" indent="-389457">
              <a:spcBef>
                <a:spcPts val="0"/>
              </a:spcBef>
              <a:spcAft>
                <a:spcPts val="0"/>
              </a:spcAft>
              <a:buClr>
                <a:schemeClr val="dk2"/>
              </a:buClr>
              <a:buSzPts val="1000"/>
              <a:buChar char="○"/>
            </a:pPr>
            <a:r>
              <a:rPr lang="en" sz="1333" dirty="0"/>
              <a:t>BR18+1LCD/S+1TM+2WM+SBD</a:t>
            </a:r>
            <a:endParaRPr sz="1333" dirty="0"/>
          </a:p>
          <a:p>
            <a:pPr marL="609585" indent="-406390">
              <a:spcBef>
                <a:spcPts val="0"/>
              </a:spcBef>
              <a:spcAft>
                <a:spcPts val="0"/>
              </a:spcAft>
              <a:buClr>
                <a:schemeClr val="dk2"/>
              </a:buClr>
              <a:buSzPts val="1200"/>
              <a:buChar char="●"/>
            </a:pPr>
            <a:r>
              <a:rPr lang="en" sz="1600" b="1" dirty="0"/>
              <a:t>Georgia A - 2nd Floor</a:t>
            </a:r>
            <a:endParaRPr sz="1600" b="1" dirty="0"/>
          </a:p>
          <a:p>
            <a:pPr marL="1219170" lvl="1" indent="-389457">
              <a:spcBef>
                <a:spcPts val="0"/>
              </a:spcBef>
              <a:spcAft>
                <a:spcPts val="0"/>
              </a:spcAft>
              <a:buClr>
                <a:schemeClr val="dk2"/>
              </a:buClr>
              <a:buSzPts val="1000"/>
              <a:buChar char="○"/>
            </a:pPr>
            <a:r>
              <a:rPr lang="en" sz="1333" dirty="0"/>
              <a:t>US22+1LCD/S+1TM+2WM+SBD</a:t>
            </a:r>
            <a:endParaRPr sz="1333" dirty="0"/>
          </a:p>
          <a:p>
            <a:pPr marL="609585" indent="-406390">
              <a:spcBef>
                <a:spcPts val="0"/>
              </a:spcBef>
              <a:spcAft>
                <a:spcPts val="0"/>
              </a:spcAft>
              <a:buClr>
                <a:schemeClr val="dk2"/>
              </a:buClr>
              <a:buSzPts val="1200"/>
              <a:buChar char="●"/>
            </a:pPr>
            <a:r>
              <a:rPr lang="en" sz="1600" b="1" dirty="0"/>
              <a:t>Georgia B - 2nd Floor</a:t>
            </a:r>
            <a:endParaRPr sz="1600" b="1" dirty="0"/>
          </a:p>
          <a:p>
            <a:pPr marL="1219170" lvl="1" indent="-397923">
              <a:spcBef>
                <a:spcPts val="0"/>
              </a:spcBef>
              <a:spcAft>
                <a:spcPts val="0"/>
              </a:spcAft>
              <a:buClr>
                <a:schemeClr val="dk2"/>
              </a:buClr>
              <a:buSzPts val="1100"/>
              <a:buChar char="○"/>
            </a:pPr>
            <a:r>
              <a:rPr lang="en" sz="1467" dirty="0"/>
              <a:t>SR80+2LCD/2S+HT4+2TM+2FM+SBD</a:t>
            </a:r>
            <a:endParaRPr sz="146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037860d8c3_0_130"/>
          <p:cNvSpPr txBox="1">
            <a:spLocks noGrp="1"/>
          </p:cNvSpPr>
          <p:nvPr>
            <p:ph type="title" idx="4294967295"/>
          </p:nvPr>
        </p:nvSpPr>
        <p:spPr>
          <a:xfrm>
            <a:off x="0" y="593725"/>
            <a:ext cx="11360150" cy="701675"/>
          </a:xfrm>
          <a:prstGeom prst="rect">
            <a:avLst/>
          </a:prstGeom>
          <a:noFill/>
          <a:ln>
            <a:noFill/>
          </a:ln>
        </p:spPr>
        <p:txBody>
          <a:bodyPr spcFirstLastPara="1" vert="horz" wrap="square" lIns="121900" tIns="121900" rIns="121900" bIns="121900" numCol="1" anchor="ctr" anchorCtr="0" compatLnSpc="1">
            <a:prstTxWarp prst="textNoShape">
              <a:avLst/>
            </a:prstTxWarp>
            <a:noAutofit/>
          </a:bodyPr>
          <a:lstStyle/>
          <a:p>
            <a:pPr algn="l">
              <a:spcBef>
                <a:spcPts val="0"/>
              </a:spcBef>
              <a:spcAft>
                <a:spcPts val="0"/>
              </a:spcAft>
              <a:buSzPts val="1800"/>
            </a:pPr>
            <a:r>
              <a:rPr lang="en" b="1" dirty="0"/>
              <a:t>Meeting Room for 802.18, 802.19, 802.24</a:t>
            </a:r>
            <a:endParaRPr b="1" dirty="0"/>
          </a:p>
        </p:txBody>
      </p:sp>
      <p:sp>
        <p:nvSpPr>
          <p:cNvPr id="116" name="Google Shape;116;g3037860d8c3_0_130"/>
          <p:cNvSpPr txBox="1"/>
          <p:nvPr/>
        </p:nvSpPr>
        <p:spPr>
          <a:xfrm>
            <a:off x="626867" y="1860567"/>
            <a:ext cx="5366400" cy="147728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000" b="1" dirty="0"/>
              <a:t>802.18/.19/.24</a:t>
            </a:r>
            <a:endParaRPr sz="2000" b="1" dirty="0"/>
          </a:p>
          <a:p>
            <a:pPr>
              <a:spcBef>
                <a:spcPts val="0"/>
              </a:spcBef>
              <a:spcAft>
                <a:spcPts val="0"/>
              </a:spcAft>
            </a:pPr>
            <a:endParaRPr sz="2000" b="1" dirty="0"/>
          </a:p>
          <a:p>
            <a:pPr marL="609585" indent="-406390">
              <a:spcBef>
                <a:spcPts val="0"/>
              </a:spcBef>
              <a:spcAft>
                <a:spcPts val="0"/>
              </a:spcAft>
              <a:buClr>
                <a:schemeClr val="dk2"/>
              </a:buClr>
              <a:buSzPts val="1200"/>
              <a:buChar char="●"/>
            </a:pPr>
            <a:r>
              <a:rPr lang="en" sz="2000" b="1" dirty="0"/>
              <a:t>Oxford - 3rd Floor </a:t>
            </a:r>
            <a:r>
              <a:rPr lang="en" sz="2000" dirty="0"/>
              <a:t>SR35+1LCD/S+3HT+2WM+SBD</a:t>
            </a:r>
            <a:endParaRPr sz="2000" dirty="0"/>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263C96D0-8883-4F1D-BD5E-18616D4C1761}" vid="{0D6AB0E4-0594-44ED-8CCC-DBC65F31BC0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77</TotalTime>
  <Words>1526</Words>
  <Application>Microsoft Office PowerPoint</Application>
  <PresentationFormat>Widescreen</PresentationFormat>
  <Paragraphs>222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Helvetica</vt:lpstr>
      <vt:lpstr>Roboto</vt:lpstr>
      <vt:lpstr>Title slide</vt:lpstr>
      <vt:lpstr>2024 November IEEE 802 Plenary Session - Vancouver</vt:lpstr>
      <vt:lpstr>Meeting Planner Contact Information</vt:lpstr>
      <vt:lpstr>Network Access and Support Information </vt:lpstr>
      <vt:lpstr>Audio Visual Equipment – Onsite support</vt:lpstr>
      <vt:lpstr>Badge Pick Up and In Person Registration </vt:lpstr>
      <vt:lpstr>  IEEE 802 Mixed Mode Orientation Sunday November 10, 2024 2:30 PM Pacific Time</vt:lpstr>
      <vt:lpstr>Schedule of Meetings and Attendance</vt:lpstr>
      <vt:lpstr>Meeting Rooms for 802.1, 802.3, 802.11, 802.15</vt:lpstr>
      <vt:lpstr>Meeting Room for 802.18, 802.19, 802.24</vt:lpstr>
      <vt:lpstr>PowerPoint Presentation</vt:lpstr>
      <vt:lpstr>Food and Beverage Breaks</vt:lpstr>
      <vt:lpstr>IEEE 802 Networking Social  Wednesday November 13 at 6:30 PM</vt:lpstr>
      <vt:lpstr>Quick Start Guide to Vancouver</vt:lpstr>
      <vt:lpstr>Thanks for helping us make this session a success, we look forward to working with you again!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ec-24-0270-00-00EC-Vancouver-802_1124_ThingsToKnow_HRV_1029-3</dc:title>
  <dc:subject>Things to Know</dc:subject>
  <dc:creator>Jon Rosdahl</dc:creator>
  <dc:description>Jon Rosdahl, Qualcomm</dc:description>
  <cp:lastModifiedBy>Jon Rosdahl</cp:lastModifiedBy>
  <cp:revision>1</cp:revision>
  <dcterms:created xsi:type="dcterms:W3CDTF">2024-11-10T06:16:40Z</dcterms:created>
  <dcterms:modified xsi:type="dcterms:W3CDTF">2024-11-10T07:37:03Z</dcterms:modified>
</cp:coreProperties>
</file>