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-24-0269-00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34"/>
            <a:ext cx="8992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229-01-JTC1-agenda-for-november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November 2024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11 November 2024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November 2024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12 Nov 2024, 4-6 pm PST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ec-24-0229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Sept 2024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July 2024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106 standards through to PSDO ratification with 31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195864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14400" y="6108577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2603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60-day ballot</a:t>
            </a:r>
            <a:endParaRPr lang="en-AU" sz="160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802.1ASdm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802.1ASdn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802.15.3-2023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Passed 60-day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  <a:endParaRPr lang="en-AU" sz="16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802.1Qdj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802.15.7-2018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802.11ay</a:t>
            </a:r>
          </a:p>
          <a:p>
            <a:pPr lvl="1">
              <a:spcBef>
                <a:spcPts val="480"/>
              </a:spcBef>
              <a:defRPr/>
            </a:pPr>
            <a:r>
              <a:rPr lang="en-AU" sz="16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802.15.9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34928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FDIS</a:t>
            </a:r>
          </a:p>
          <a:p>
            <a:pPr lvl="2">
              <a:defRPr/>
            </a:pPr>
            <a:r>
              <a:rPr lang="en-AU" kern="0" dirty="0"/>
              <a:t>IEEE 802f</a:t>
            </a:r>
          </a:p>
          <a:p>
            <a:pPr lvl="2">
              <a:defRPr/>
            </a:pPr>
            <a:r>
              <a:rPr lang="en-AU" kern="0" dirty="0"/>
              <a:t>IEEE 802.1Qcw</a:t>
            </a:r>
          </a:p>
          <a:p>
            <a:pPr lvl="2">
              <a:defRPr/>
            </a:pPr>
            <a:r>
              <a:rPr lang="en-AU" kern="0" dirty="0"/>
              <a:t>IEEE 802.1Qcj</a:t>
            </a:r>
          </a:p>
          <a:p>
            <a:pPr lvl="2">
              <a:defRPr/>
            </a:pPr>
            <a:r>
              <a:rPr lang="en-AU" kern="0" dirty="0"/>
              <a:t>IEEE 802.1ASdr</a:t>
            </a:r>
          </a:p>
          <a:p>
            <a:pPr lvl="2">
              <a:defRPr/>
            </a:pPr>
            <a:r>
              <a:rPr lang="en-AU" kern="0" dirty="0"/>
              <a:t>IEEE 802.15.9</a:t>
            </a:r>
          </a:p>
          <a:p>
            <a:pPr lvl="1">
              <a:defRPr/>
            </a:pPr>
            <a:r>
              <a:rPr lang="en-AU" sz="1600" kern="0" dirty="0"/>
              <a:t>Passed FDIS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802.1AEdk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802.15.4-2020</a:t>
            </a:r>
          </a:p>
          <a:p>
            <a:pPr lvl="1">
              <a:defRPr/>
            </a:pPr>
            <a:r>
              <a:rPr lang="en-AU" sz="16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  <a:endParaRPr lang="en-AU" kern="0" dirty="0"/>
          </a:p>
          <a:p>
            <a:pPr lvl="1">
              <a:defRPr/>
            </a:pPr>
            <a:r>
              <a:rPr lang="en-AU" sz="1600" kern="0" dirty="0"/>
              <a:t>Published</a:t>
            </a:r>
          </a:p>
          <a:p>
            <a:pPr lvl="2">
              <a:defRPr/>
            </a:pPr>
            <a:r>
              <a:rPr lang="en-AU" kern="0" dirty="0"/>
              <a:t>ISO/IEC/IEEE 8802.1Q-2024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6695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but we will discuss it nonetheless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184150" lvl="2" indent="0">
              <a:buNone/>
            </a:pPr>
            <a:r>
              <a:rPr lang="en-US" dirty="0"/>
              <a:t>Andrew Myles will be addressing the SC with his personal thoughts on how to move beyond the IPR impasse that is holding up ratification of IEEE 802.11ax in ISO/IEC JTC 1/SC 6. </a:t>
            </a:r>
            <a:endParaRPr lang="en-AU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382</Words>
  <Application>Microsoft Macintosh PowerPoint</Application>
  <PresentationFormat>On-screen Show (4:3)</PresentationFormat>
  <Paragraphs>116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November 2024 opening report for EC</vt:lpstr>
      <vt:lpstr>The IEEE 802 JTC1 SC has one slot at the November 2024 mixed-mode plenary meeting</vt:lpstr>
      <vt:lpstr>IEEE 802 has sent 106 standards through to PSDO ratification with 31 in-process</vt:lpstr>
      <vt:lpstr>A large number of IEEE 802 submissions ought to be in the PSDO balloting &amp; publication process - but</vt:lpstr>
      <vt:lpstr>The 802.11 IPR issue is not yet resolved but we will discuss it nonetheless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2024-11-09T16:10:45Z</dcterms:modified>
</cp:coreProperties>
</file>