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0EBE0675-5455-4C70-B05F-D2ABE8916C87}"/>
    <pc:docChg chg="custSel modSld">
      <pc:chgData name="John DAmbrosia" userId="a76b78698ac40a99" providerId="LiveId" clId="{0EBE0675-5455-4C70-B05F-D2ABE8916C87}" dt="2024-09-03T15:30:31.517" v="39"/>
      <pc:docMkLst>
        <pc:docMk/>
      </pc:docMkLst>
      <pc:sldChg chg="modSp mod">
        <pc:chgData name="John DAmbrosia" userId="a76b78698ac40a99" providerId="LiveId" clId="{0EBE0675-5455-4C70-B05F-D2ABE8916C87}" dt="2024-09-03T15:24:36.529" v="19" actId="20577"/>
        <pc:sldMkLst>
          <pc:docMk/>
          <pc:sldMk cId="2172240645" sldId="256"/>
        </pc:sldMkLst>
        <pc:spChg chg="mod">
          <ac:chgData name="John DAmbrosia" userId="a76b78698ac40a99" providerId="LiveId" clId="{0EBE0675-5455-4C70-B05F-D2ABE8916C87}" dt="2024-09-03T15:24:36.529" v="19" actId="20577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0EBE0675-5455-4C70-B05F-D2ABE8916C87}" dt="2024-09-03T15:24:30.116" v="11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0EBE0675-5455-4C70-B05F-D2ABE8916C87}" dt="2024-09-03T15:30:14.467" v="29" actId="20577"/>
        <pc:sldMkLst>
          <pc:docMk/>
          <pc:sldMk cId="1569744132" sldId="257"/>
        </pc:sldMkLst>
        <pc:spChg chg="mod">
          <ac:chgData name="John DAmbrosia" userId="a76b78698ac40a99" providerId="LiveId" clId="{0EBE0675-5455-4C70-B05F-D2ABE8916C87}" dt="2024-09-03T15:30:06.554" v="22"/>
          <ac:spMkLst>
            <pc:docMk/>
            <pc:sldMk cId="1569744132" sldId="257"/>
            <ac:spMk id="3" creationId="{E6A29496-D790-3D39-D6E3-194152B85621}"/>
          </ac:spMkLst>
        </pc:spChg>
        <pc:spChg chg="mod">
          <ac:chgData name="John DAmbrosia" userId="a76b78698ac40a99" providerId="LiveId" clId="{0EBE0675-5455-4C70-B05F-D2ABE8916C87}" dt="2024-09-03T15:30:14.467" v="29" actId="20577"/>
          <ac:spMkLst>
            <pc:docMk/>
            <pc:sldMk cId="1569744132" sldId="257"/>
            <ac:spMk id="4" creationId="{F7A94F54-E07A-A38D-5923-6D947F04E9C0}"/>
          </ac:spMkLst>
        </pc:spChg>
        <pc:graphicFrameChg chg="modGraphic">
          <ac:chgData name="John DAmbrosia" userId="a76b78698ac40a99" providerId="LiveId" clId="{0EBE0675-5455-4C70-B05F-D2ABE8916C87}" dt="2024-09-03T15:24:42.872" v="20" actId="6549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0EBE0675-5455-4C70-B05F-D2ABE8916C87}" dt="2024-09-03T15:30:31.517" v="39"/>
        <pc:sldMkLst>
          <pc:docMk/>
          <pc:sldMk cId="2970993646" sldId="258"/>
        </pc:sldMkLst>
        <pc:spChg chg="mod">
          <ac:chgData name="John DAmbrosia" userId="a76b78698ac40a99" providerId="LiveId" clId="{0EBE0675-5455-4C70-B05F-D2ABE8916C87}" dt="2024-09-03T15:30:31.517" v="39"/>
          <ac:spMkLst>
            <pc:docMk/>
            <pc:sldMk cId="2970993646" sldId="258"/>
            <ac:spMk id="3" creationId="{5C68F3B8-095F-DE59-5ADC-6DD576B1C216}"/>
          </ac:spMkLst>
        </pc:spChg>
        <pc:spChg chg="mod">
          <ac:chgData name="John DAmbrosia" userId="a76b78698ac40a99" providerId="LiveId" clId="{0EBE0675-5455-4C70-B05F-D2ABE8916C87}" dt="2024-09-03T15:30:25.204" v="38" actId="20577"/>
          <ac:spMkLst>
            <pc:docMk/>
            <pc:sldMk cId="2970993646" sldId="258"/>
            <ac:spMk id="4" creationId="{D2A3F292-0C16-9CF4-3886-53D3E21C4543}"/>
          </ac:spMkLst>
        </pc:spChg>
        <pc:graphicFrameChg chg="modGraphic">
          <ac:chgData name="John DAmbrosia" userId="a76b78698ac40a99" providerId="LiveId" clId="{0EBE0675-5455-4C70-B05F-D2ABE8916C87}" dt="2024-09-03T15:24:51.447" v="21" actId="6549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Aug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ec-24-0199-01-00EC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06 Aug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ec-24-0199-01-00EC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670129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03 Sept 2024 Monthly Teleconference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03 Sept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ec-24-0210-00-00EC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670143"/>
              </p:ext>
            </p:extLst>
          </p:nvPr>
        </p:nvGraphicFramePr>
        <p:xfrm>
          <a:off x="158200" y="1011575"/>
          <a:ext cx="1134551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ec-24-0210-00-00EC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03 Sep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829098"/>
              </p:ext>
            </p:extLst>
          </p:nvPr>
        </p:nvGraphicFramePr>
        <p:xfrm>
          <a:off x="323022" y="995707"/>
          <a:ext cx="11345516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72898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ec-24-0210-00-00EC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03 Sep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290</Words>
  <Application>Microsoft Office PowerPoint</Application>
  <PresentationFormat>Widescreen</PresentationFormat>
  <Paragraphs>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03 Sept 2024 Monthly Teleconference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4</cp:revision>
  <dcterms:created xsi:type="dcterms:W3CDTF">2024-07-14T11:57:40Z</dcterms:created>
  <dcterms:modified xsi:type="dcterms:W3CDTF">2024-09-03T15:30:33Z</dcterms:modified>
</cp:coreProperties>
</file>