
<file path=[Content_Types].xml><?xml version="1.0" encoding="utf-8"?>
<Types xmlns="http://schemas.openxmlformats.org/package/2006/content-types">
  <Default Extension="doc" ContentType="application/msword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2" r:id="rId1"/>
  </p:sldMasterIdLst>
  <p:notesMasterIdLst>
    <p:notesMasterId r:id="rId6"/>
  </p:notesMasterIdLst>
  <p:handoutMasterIdLst>
    <p:handoutMasterId r:id="rId7"/>
  </p:handoutMasterIdLst>
  <p:sldIdLst>
    <p:sldId id="624" r:id="rId2"/>
    <p:sldId id="619" r:id="rId3"/>
    <p:sldId id="621" r:id="rId4"/>
    <p:sldId id="627" r:id="rId5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152">
          <p15:clr>
            <a:srgbClr val="A4A3A4"/>
          </p15:clr>
        </p15:guide>
        <p15:guide id="2" pos="292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414" autoAdjust="0"/>
    <p:restoredTop sz="95442" autoAdjust="0"/>
  </p:normalViewPr>
  <p:slideViewPr>
    <p:cSldViewPr>
      <p:cViewPr varScale="1">
        <p:scale>
          <a:sx n="117" d="100"/>
          <a:sy n="117" d="100"/>
        </p:scale>
        <p:origin x="1488" y="184"/>
      </p:cViewPr>
      <p:guideLst>
        <p:guide orient="horz" pos="1152"/>
        <p:guide pos="29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50" d="100"/>
        <a:sy n="5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386" y="-108"/>
      </p:cViewPr>
      <p:guideLst>
        <p:guide orient="horz" pos="2929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509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r>
              <a:rPr lang="en-US"/>
              <a:t>July 2024</a:t>
            </a:r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r>
              <a:rPr lang="en-US"/>
              <a:t>July 2024</a:t>
            </a:r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509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fld id="{9F042E5D-BF76-408E-AF8C-1E201793EC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252089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509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r>
              <a:rPr lang="en-US"/>
              <a:t>July 2024</a:t>
            </a:r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701675"/>
            <a:ext cx="4646612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199" y="4416746"/>
            <a:ext cx="5142016" cy="4178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r>
              <a:rPr lang="en-US"/>
              <a:t>July 2024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509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fld id="{3F4789A0-AAA0-4A8A-9A40-13BCD62376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951521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July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July 2024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1227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4789A0-AAA0-4A8A-9A40-13BCD623760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0232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P. Yee, NSA-CSD/AKAYLA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021F72-5A2D-4EBF-9D13-D35A5BD6752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885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P. Yee, NSA-CSD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1FD272-7419-4152-A918-3B2CE6CB50B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708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P. Yee, NSA-CSD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916C83-32D5-4183-8BB8-F71204289A3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807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P. Yee, NSA-CSD/AKAYLA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301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P. Yee, NSA-CSD/AKAYLA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FAFA7F-DAC6-4AD4-9B8D-4F97BD8402E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009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P. Yee, NSA-CSD/AKAYLA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756E78-B411-4A49-8A56-75D9C3D57CC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26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2024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P. Yee, NSA-CSD/AKAYLA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8CEB37-5104-4A8D-B584-F10BB83859B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928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2024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P. Yee, NSA-CSD/AKAYLA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7EF0D1-CDA8-4A2C-97F1-BCCEC62488B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343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2024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P. Yee, NSA-CSD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F5AC62-79C9-439A-9F92-7BF53B4E81E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498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P. Yee, NSA-CSD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102C4A-262E-4FC3-8014-622FD9074A7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724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P. Yee, NSA-CSD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CBBC5D-32F8-4359-BF9B-38DBA3AD3F0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987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July 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dirty="0"/>
              <a:t>P. Yee, NSA-CSD/AKAYLA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D398DEB-576E-470D-A31C-B5D1605DDD3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90E8966-AB37-E46E-423B-229E2F6958E5}"/>
              </a:ext>
            </a:extLst>
          </p:cNvPr>
          <p:cNvSpPr txBox="1"/>
          <p:nvPr userDrawn="1"/>
        </p:nvSpPr>
        <p:spPr>
          <a:xfrm>
            <a:off x="6979082" y="-4206"/>
            <a:ext cx="15664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latin typeface="+mj-lt"/>
              </a:rPr>
              <a:t>ec-24/0185r00</a:t>
            </a:r>
          </a:p>
        </p:txBody>
      </p:sp>
    </p:spTree>
    <p:extLst>
      <p:ext uri="{BB962C8B-B14F-4D97-AF65-F5344CB8AC3E}">
        <p14:creationId xmlns:p14="http://schemas.microsoft.com/office/powerpoint/2010/main" val="3309089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3" r:id="rId1"/>
    <p:sldLayoutId id="2147483924" r:id="rId2"/>
    <p:sldLayoutId id="2147483925" r:id="rId3"/>
    <p:sldLayoutId id="2147483926" r:id="rId4"/>
    <p:sldLayoutId id="2147483927" r:id="rId5"/>
    <p:sldLayoutId id="2147483928" r:id="rId6"/>
    <p:sldLayoutId id="2147483929" r:id="rId7"/>
    <p:sldLayoutId id="2147483930" r:id="rId8"/>
    <p:sldLayoutId id="2147483931" r:id="rId9"/>
    <p:sldLayoutId id="2147483932" r:id="rId10"/>
    <p:sldLayoutId id="2147483933" r:id="rId11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4_Document.doc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664329" y="873318"/>
            <a:ext cx="7772400" cy="1102519"/>
          </a:xfrm>
          <a:ln/>
        </p:spPr>
        <p:txBody>
          <a:bodyPr>
            <a:normAutofit/>
          </a:bodyPr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US" sz="4800" dirty="0"/>
              <a:t>2024 Annual Review: JTC1 SC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955006"/>
            <a:ext cx="6400800" cy="357188"/>
          </a:xfrm>
          <a:ln/>
        </p:spPr>
        <p:txBody>
          <a:bodyPr/>
          <a:lstStyle/>
          <a:p>
            <a:pPr>
              <a:spcBef>
                <a:spcPts val="375"/>
              </a:spcBef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</a:pPr>
            <a:r>
              <a:rPr lang="en-GB" sz="1500" dirty="0"/>
              <a:t>Date: 2024-07-19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P. Yee, NSA-CSD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9087054"/>
              </p:ext>
            </p:extLst>
          </p:nvPr>
        </p:nvGraphicFramePr>
        <p:xfrm>
          <a:off x="752475" y="2760663"/>
          <a:ext cx="7567613" cy="1824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90200" imgH="2514600" progId="Word.Document.8">
                  <p:embed/>
                </p:oleObj>
              </mc:Choice>
              <mc:Fallback>
                <p:oleObj name="Document" r:id="rId3" imgW="10490200" imgH="251460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2475" y="2760663"/>
                        <a:ext cx="7567613" cy="18240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745331" y="2336993"/>
            <a:ext cx="1085850" cy="2857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69120" tIns="34560" rIns="69120" bIns="34560"/>
          <a:lstStyle/>
          <a:p>
            <a:pPr>
              <a:spcBef>
                <a:spcPts val="375"/>
              </a:spcBef>
              <a:tabLst>
                <a:tab pos="257175" algn="l"/>
                <a:tab pos="942975" algn="l"/>
                <a:tab pos="1628775" algn="l"/>
                <a:tab pos="2314575" algn="l"/>
                <a:tab pos="3000375" algn="l"/>
                <a:tab pos="3686175" algn="l"/>
                <a:tab pos="4371975" algn="l"/>
                <a:tab pos="5057775" algn="l"/>
                <a:tab pos="5743575" algn="l"/>
                <a:tab pos="6429375" algn="l"/>
                <a:tab pos="7115175" algn="l"/>
                <a:tab pos="7800975" algn="l"/>
              </a:tabLst>
            </a:pPr>
            <a:r>
              <a:rPr lang="en-GB" sz="1500" dirty="0">
                <a:solidFill>
                  <a:srgbClr val="000000"/>
                </a:solidFill>
              </a:rPr>
              <a:t>Authors:</a:t>
            </a:r>
          </a:p>
        </p:txBody>
      </p:sp>
    </p:spTree>
    <p:extLst>
      <p:ext uri="{BB962C8B-B14F-4D97-AF65-F5344CB8AC3E}">
        <p14:creationId xmlns:p14="http://schemas.microsoft.com/office/powerpoint/2010/main" val="306619889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br>
              <a:rPr lang="en-US" sz="3600" dirty="0"/>
            </a:br>
            <a:r>
              <a:rPr lang="en-US" sz="3600" dirty="0"/>
              <a:t>Abstract</a:t>
            </a:r>
            <a:br>
              <a:rPr lang="en-US" dirty="0"/>
            </a:br>
            <a:endParaRPr lang="en-US" dirty="0"/>
          </a:p>
        </p:txBody>
      </p:sp>
      <p:sp>
        <p:nvSpPr>
          <p:cNvPr id="12292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2057400"/>
            <a:ext cx="8534400" cy="2286000"/>
          </a:xfrm>
        </p:spPr>
        <p:txBody>
          <a:bodyPr>
            <a:normAutofit/>
          </a:bodyPr>
          <a:lstStyle/>
          <a:p>
            <a:pPr marL="0" indent="0" defTabSz="1371600" eaLnBrk="0" fontAlgn="base" hangingPunct="0">
              <a:lnSpc>
                <a:spcPct val="110000"/>
              </a:lnSpc>
              <a:spcBef>
                <a:spcPts val="0"/>
              </a:spcBef>
              <a:buNone/>
              <a:tabLst>
                <a:tab pos="2228850" algn="l"/>
                <a:tab pos="6862763" algn="l"/>
              </a:tabLst>
            </a:pPr>
            <a:r>
              <a:rPr lang="en-US" sz="2400" dirty="0">
                <a:cs typeface="Times New Roman" panose="02020603050405020304" pitchFamily="18" charset="0"/>
              </a:rPr>
              <a:t>This document contains the JTC1 Standing Committee material for the 2024 annual 802 LMSC Subgroup review.</a:t>
            </a:r>
          </a:p>
          <a:p>
            <a:pPr marL="0" indent="0" defTabSz="1371600" eaLnBrk="1" hangingPunct="1">
              <a:lnSpc>
                <a:spcPct val="80000"/>
              </a:lnSpc>
              <a:buNone/>
              <a:tabLst>
                <a:tab pos="2228850" algn="l"/>
                <a:tab pos="6862763" algn="l"/>
              </a:tabLst>
            </a:pPr>
            <a:endParaRPr lang="en-US" sz="2400" dirty="0"/>
          </a:p>
          <a:p>
            <a:pPr marL="0" indent="0" defTabSz="1371600" eaLnBrk="1" hangingPunct="1">
              <a:lnSpc>
                <a:spcPct val="80000"/>
              </a:lnSpc>
              <a:buNone/>
              <a:tabLst>
                <a:tab pos="2228850" algn="l"/>
                <a:tab pos="6862763" algn="l"/>
              </a:tabLst>
            </a:pPr>
            <a:br>
              <a:rPr lang="en-US" sz="1400" dirty="0"/>
            </a:br>
            <a:endParaRPr lang="en-US" sz="1400" dirty="0"/>
          </a:p>
        </p:txBody>
      </p:sp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C0D808-C12B-42EF-9B57-97A94A12D14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2024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P. Yee, NSA-CSD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/>
              <a:t>Scope, Duties, Membership</a:t>
            </a:r>
          </a:p>
        </p:txBody>
      </p:sp>
      <p:sp>
        <p:nvSpPr>
          <p:cNvPr id="3789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22791D-10B7-4ED3-A051-1D6710D95BE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304800" y="1776412"/>
            <a:ext cx="85344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GB" sz="2400" dirty="0"/>
              <a:t>Scope and Duties: </a:t>
            </a:r>
          </a:p>
          <a:p>
            <a:pPr lvl="1"/>
            <a:r>
              <a:rPr lang="en-GB" sz="2000" dirty="0"/>
              <a:t>Provides a forum for IEEE 802 members to discuss issues relevant to both IEEE 802 and ISO/IEC JTC 1/SC 6</a:t>
            </a:r>
          </a:p>
          <a:p>
            <a:pPr lvl="1"/>
            <a:r>
              <a:rPr lang="en-GB" sz="2000" dirty="0"/>
              <a:t>Recommends positions to the LMSC on ISO/IEC JTC 1/SC 6 actions affecting IEEE 802</a:t>
            </a:r>
          </a:p>
          <a:p>
            <a:pPr lvl="1"/>
            <a:r>
              <a:rPr lang="en-GB" sz="2000" dirty="0"/>
              <a:t>Participates in dialog with IEEE staff and IEEE 802 LMSC on issues concerning IEEE’s relationship with ISO/IEC</a:t>
            </a:r>
          </a:p>
          <a:p>
            <a:pPr lvl="1"/>
            <a:r>
              <a:rPr lang="en-GB" sz="2000" dirty="0"/>
              <a:t>Organises IEEE 802 members to contribute to liaisons and other documents relevant to the ISO/IEC JTC 1/SC 6 members</a:t>
            </a:r>
          </a:p>
          <a:p>
            <a:pPr lvl="1"/>
            <a:r>
              <a:rPr lang="en-GB" sz="2000" dirty="0"/>
              <a:t>Hold JTC1 SC meetings as needed</a:t>
            </a:r>
          </a:p>
          <a:p>
            <a:r>
              <a:rPr lang="en-GB" sz="2400" dirty="0"/>
              <a:t>Membership: </a:t>
            </a:r>
          </a:p>
          <a:p>
            <a:pPr lvl="1"/>
            <a:r>
              <a:rPr lang="en-GB" sz="2000" dirty="0"/>
              <a:t>Membership is any IEEE 802 participant. Peter Yee is the current chair.</a:t>
            </a:r>
            <a:endParaRPr lang="en-US" sz="2400" dirty="0"/>
          </a:p>
          <a:p>
            <a:br>
              <a:rPr lang="en-US" sz="2400" dirty="0"/>
            </a:br>
            <a:br>
              <a:rPr lang="en-US" sz="2400" dirty="0"/>
            </a:br>
            <a:br>
              <a:rPr lang="en-US" sz="1400" kern="0" dirty="0"/>
            </a:br>
            <a:endParaRPr lang="en-US" sz="1400" kern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2024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P. Yee, NSA-CSD</a:t>
            </a:r>
          </a:p>
        </p:txBody>
      </p:sp>
    </p:spTree>
    <p:extLst>
      <p:ext uri="{BB962C8B-B14F-4D97-AF65-F5344CB8AC3E}">
        <p14:creationId xmlns:p14="http://schemas.microsoft.com/office/powerpoint/2010/main" val="31034405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76200"/>
            <a:ext cx="7886700" cy="1325563"/>
          </a:xfrm>
        </p:spPr>
        <p:txBody>
          <a:bodyPr/>
          <a:lstStyle/>
          <a:p>
            <a:pPr eaLnBrk="1" hangingPunct="1"/>
            <a:r>
              <a:rPr lang="en-US" sz="4000" dirty="0"/>
              <a:t>Deliverables and operations rules</a:t>
            </a:r>
          </a:p>
        </p:txBody>
      </p:sp>
      <p:sp>
        <p:nvSpPr>
          <p:cNvPr id="3789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22791D-10B7-4ED3-A051-1D6710D95BE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304800" y="1143000"/>
            <a:ext cx="87630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GB" sz="2400" dirty="0"/>
              <a:t>Deliverables</a:t>
            </a:r>
          </a:p>
          <a:p>
            <a:pPr lvl="1"/>
            <a:r>
              <a:rPr lang="en-GB" sz="2000" dirty="0"/>
              <a:t>Status report documents presented to the 802 LMSC at plenary sessions</a:t>
            </a:r>
          </a:p>
          <a:p>
            <a:pPr lvl="1"/>
            <a:r>
              <a:rPr lang="en-GB" sz="2000" dirty="0"/>
              <a:t>JTC1 SC meeting agendas, minutes</a:t>
            </a:r>
          </a:p>
          <a:p>
            <a:pPr lvl="1"/>
            <a:r>
              <a:rPr lang="en-GB" sz="2000" dirty="0"/>
              <a:t>Status reports sent to JTC 1/SC 6 plenaries</a:t>
            </a:r>
          </a:p>
          <a:p>
            <a:r>
              <a:rPr lang="en-US" sz="2400" dirty="0"/>
              <a:t>Voting in the subgroup</a:t>
            </a:r>
          </a:p>
          <a:p>
            <a:pPr lvl="1"/>
            <a:r>
              <a:rPr lang="en-US" sz="2000" dirty="0"/>
              <a:t>If needed (but this is generally not the case), follow Robert’s Rules as a guide</a:t>
            </a:r>
          </a:p>
          <a:p>
            <a:pPr marR="0"/>
            <a:r>
              <a:rPr lang="en-GB" sz="2400" dirty="0"/>
              <a:t>Parliamentary procedures for approval to move any deliverables to the LMSC for action</a:t>
            </a:r>
          </a:p>
          <a:p>
            <a:pPr lvl="1"/>
            <a:r>
              <a:rPr lang="en-GB" sz="2000" dirty="0"/>
              <a:t>Approval by motion in the JTC1 SC</a:t>
            </a:r>
          </a:p>
          <a:p>
            <a:pPr marL="400050" lvl="1">
              <a:spcBef>
                <a:spcPts val="0"/>
              </a:spcBef>
              <a:spcAft>
                <a:spcPts val="0"/>
              </a:spcAft>
            </a:pPr>
            <a:endParaRPr lang="en-GB" sz="2000" dirty="0"/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GB" sz="2000" dirty="0"/>
          </a:p>
          <a:p>
            <a:pPr marL="0" indent="0">
              <a:buNone/>
            </a:pPr>
            <a:br>
              <a:rPr lang="en-US" sz="2400" dirty="0"/>
            </a:br>
            <a:br>
              <a:rPr lang="en-US" sz="2400" dirty="0"/>
            </a:br>
            <a:br>
              <a:rPr lang="en-US" sz="1400" kern="0" dirty="0"/>
            </a:br>
            <a:endParaRPr lang="en-US" sz="1400" kern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2024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P. Yee, NSA-CSD</a:t>
            </a:r>
          </a:p>
        </p:txBody>
      </p:sp>
    </p:spTree>
    <p:extLst>
      <p:ext uri="{BB962C8B-B14F-4D97-AF65-F5344CB8AC3E}">
        <p14:creationId xmlns:p14="http://schemas.microsoft.com/office/powerpoint/2010/main" val="16651448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250034</TotalTime>
  <Words>268</Words>
  <Application>Microsoft Macintosh PowerPoint</Application>
  <PresentationFormat>On-screen Show (4:3)</PresentationFormat>
  <Paragraphs>46</Paragraphs>
  <Slides>4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Microsoft Word 97 - 2004 Document</vt:lpstr>
      <vt:lpstr>2024 Annual Review: JTC1 SC</vt:lpstr>
      <vt:lpstr> Abstract </vt:lpstr>
      <vt:lpstr>Scope, Duties, Membership</vt:lpstr>
      <vt:lpstr>Deliverables and operations rules</vt:lpstr>
    </vt:vector>
  </TitlesOfParts>
  <Company>HP Enterprise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2024 LMSC Snnual review - IETF SC</dc:title>
  <dc:subject>802  IETF SC report</dc:subject>
  <dc:creator>Dorothy Stanley</dc:creator>
  <cp:keywords>2024 LMSC Snnual review - IETF SC</cp:keywords>
  <cp:lastModifiedBy>Peter Yee</cp:lastModifiedBy>
  <cp:revision>3773</cp:revision>
  <cp:lastPrinted>2017-11-04T17:30:55Z</cp:lastPrinted>
  <dcterms:created xsi:type="dcterms:W3CDTF">2002-03-10T15:43:16Z</dcterms:created>
  <dcterms:modified xsi:type="dcterms:W3CDTF">2024-07-19T15:49:02Z</dcterms:modified>
</cp:coreProperties>
</file>