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9" r:id="rId3"/>
    <p:sldId id="260" r:id="rId4"/>
    <p:sldId id="261" r:id="rId5"/>
    <p:sldId id="264" r:id="rId6"/>
    <p:sldId id="263" r:id="rId7"/>
    <p:sldId id="265" r:id="rId8"/>
    <p:sldId id="258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81" autoAdjust="0"/>
    <p:restoredTop sz="83333" autoAdjust="0"/>
  </p:normalViewPr>
  <p:slideViewPr>
    <p:cSldViewPr>
      <p:cViewPr varScale="1">
        <p:scale>
          <a:sx n="100" d="100"/>
          <a:sy n="100" d="100"/>
        </p:scale>
        <p:origin x="77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r>
              <a:rPr lang="en-US"/>
              <a:t>doc.: IEEE 802.11-24/0179r0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6" y="0"/>
            <a:ext cx="3005138" cy="46355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r>
              <a:rPr lang="en-US"/>
              <a:t>Robert Stacey, Intel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6" y="8815388"/>
            <a:ext cx="3005138" cy="46355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31" tIns="45716" rIns="91431" bIns="4571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9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315" algn="l"/>
                <a:tab pos="1828630" algn="l"/>
                <a:tab pos="2742945" algn="l"/>
                <a:tab pos="3657260" algn="l"/>
                <a:tab pos="4571575" algn="l"/>
                <a:tab pos="5485890" algn="l"/>
                <a:tab pos="6400206" algn="l"/>
                <a:tab pos="7314521" algn="l"/>
                <a:tab pos="8228837" algn="l"/>
                <a:tab pos="9143152" algn="l"/>
                <a:tab pos="1005746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802.11-24/0179r0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1" y="96839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315" algn="l"/>
                <a:tab pos="1828630" algn="l"/>
                <a:tab pos="2742945" algn="l"/>
                <a:tab pos="3657260" algn="l"/>
                <a:tab pos="4571575" algn="l"/>
                <a:tab pos="5485890" algn="l"/>
                <a:tab pos="6400206" algn="l"/>
                <a:tab pos="7314521" algn="l"/>
                <a:tab pos="8228837" algn="l"/>
                <a:tab pos="9143152" algn="l"/>
                <a:tab pos="1005746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9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592" tIns="46076" rIns="93592" bIns="46076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4" y="8985251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158" algn="l"/>
                <a:tab pos="1371473" algn="l"/>
                <a:tab pos="2285788" algn="l"/>
                <a:tab pos="3200103" algn="l"/>
                <a:tab pos="4114418" algn="l"/>
                <a:tab pos="5028733" algn="l"/>
                <a:tab pos="5943049" algn="l"/>
                <a:tab pos="6857364" algn="l"/>
                <a:tab pos="7771679" algn="l"/>
                <a:tab pos="8685994" algn="l"/>
                <a:tab pos="9600309" algn="l"/>
                <a:tab pos="10514624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Robert Stacey, Intel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6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315" algn="l"/>
                <a:tab pos="1828630" algn="l"/>
                <a:tab pos="2742945" algn="l"/>
                <a:tab pos="3657260" algn="l"/>
                <a:tab pos="4571575" algn="l"/>
                <a:tab pos="5485890" algn="l"/>
                <a:tab pos="6400206" algn="l"/>
                <a:tab pos="7314521" algn="l"/>
                <a:tab pos="8228837" algn="l"/>
                <a:tab pos="9143152" algn="l"/>
                <a:tab pos="1005746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4" y="898525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315" algn="l"/>
                <a:tab pos="1828630" algn="l"/>
                <a:tab pos="2742945" algn="l"/>
                <a:tab pos="3657260" algn="l"/>
                <a:tab pos="4571575" algn="l"/>
                <a:tab pos="5485890" algn="l"/>
                <a:tab pos="6400206" algn="l"/>
                <a:tab pos="7314521" algn="l"/>
                <a:tab pos="8228837" algn="l"/>
                <a:tab pos="9143152" algn="l"/>
                <a:tab pos="1005746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1" y="8983664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431" tIns="45716" rIns="91431" bIns="4571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431" tIns="45716" rIns="91431" bIns="4571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802.11-24/0179r0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Robert Stacey, Intel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4" y="701676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31" tIns="45716" rIns="91431" bIns="4571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Stacey (Intel)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F0109-EED5-ED1D-1FFA-FFE83B0A6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9BF61A-1A15-4250-ACD7-66B0D04BF1B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9C24BD-BF38-1C95-629F-B870247F37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41AF65-5D6B-0AC3-83F8-AA591E7358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8425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 (Intel)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doc.: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ec-24-0179-00-00EC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  <p:sldLayoutId id="2147483656" r:id="rId3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70C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203-00-ACSD-p802-11bf.docx" TargetMode="External"/><Relationship Id="rId2" Type="http://schemas.openxmlformats.org/officeDocument/2006/relationships/hyperlink" Target="https://mentor.ieee.org/802.11/dcn/24/11-24-0903-00-00bf-enhancements-for-wlan-sensing-par-extension.pdf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859-01-000m-p802-11revm-revision-par.docx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283-02-00be-p802-11be-report-to-ec-on-conditional-approval-to-forward-draft-to-revcom.pptx" TargetMode="External"/><Relationship Id="rId2" Type="http://schemas.openxmlformats.org/officeDocument/2006/relationships/hyperlink" Target="https://mentor.ieee.org/802-ec/dcn/19/ec-19-0063-00-ACSD-p802-11be.docx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317-01-00bh-p802-11bh-report-to-ec-on-conditional-approval-to-forward-draft-to-revcom.pptx" TargetMode="External"/><Relationship Id="rId2" Type="http://schemas.openxmlformats.org/officeDocument/2006/relationships/hyperlink" Target="https://mentor.ieee.org/802-ec/dcn/22/ec-22-0088-00-ACSD-p802-11bh.pdf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894-01-0wng-quo-vadis-lc-in-802-11.ppt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1435894"/>
            <a:ext cx="10439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802.11 motions for consideration by 802 LMSC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50059" y="2497932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19 July 2024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126712" y="283957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8576947"/>
              </p:ext>
            </p:extLst>
          </p:nvPr>
        </p:nvGraphicFramePr>
        <p:xfrm>
          <a:off x="1850612" y="3733800"/>
          <a:ext cx="8575675" cy="464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4" imgW="8299211" imgH="4488887" progId="Word.Document.8">
                  <p:embed/>
                </p:oleObj>
              </mc:Choice>
              <mc:Fallback>
                <p:oleObj name="Document" r:id="rId4" imgW="8299211" imgH="4488887" progId="Word.Document.8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0612" y="3733800"/>
                        <a:ext cx="8575675" cy="464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63DD1D-0DC9-CC3E-0221-1683F278F42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95700"/>
            <a:ext cx="4246027" cy="180975"/>
          </a:xfrm>
        </p:spPr>
        <p:txBody>
          <a:bodyPr/>
          <a:lstStyle/>
          <a:p>
            <a:r>
              <a:rPr lang="en-GB" dirty="0"/>
              <a:t>Robert Stacey (Intel)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7B0701D-FD80-8A58-AB86-0A9DBF2B7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Consent: 5.031 - P802.11bf PAR extension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D1EC75-038A-EFA2-DE72-4D0BF3E68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forwarding P802.11bf PAR extension documentation in </a:t>
            </a:r>
            <a:r>
              <a:rPr lang="en-US" dirty="0">
                <a:hlinkClick r:id="rId2"/>
              </a:rPr>
              <a:t>https://mentor.ieee.org/802.11/dcn/24/11-24-0903-00-00bf-enhancements-for-wlan-sensing-par-extension.pdf</a:t>
            </a:r>
            <a:r>
              <a:rPr lang="en-US" dirty="0"/>
              <a:t> 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r>
              <a:rPr lang="en-US" dirty="0"/>
              <a:t>Reaffirm CSD documentation in </a:t>
            </a:r>
            <a:r>
              <a:rPr lang="en-US" dirty="0">
                <a:hlinkClick r:id="rId3"/>
              </a:rPr>
              <a:t>https://mentor.ieee.org/802-ec/dcn/20/ec-20-0203-00-ACSD-p802-11bf.docx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Moved: Stacey</a:t>
            </a:r>
          </a:p>
          <a:p>
            <a:r>
              <a:rPr lang="en-US" dirty="0"/>
              <a:t>Second: Rosdahl</a:t>
            </a:r>
          </a:p>
          <a:p>
            <a:endParaRPr lang="en-US" dirty="0"/>
          </a:p>
          <a:p>
            <a:r>
              <a:rPr lang="en-US" sz="2000" dirty="0"/>
              <a:t>WG result (May interim): PAR - Yes: 85, No: 0, Abstain: 17, CSD - Yes: 82, No: 0, Abstain: 18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F00F52-6A36-0BE4-D3DF-DCFD6A6081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59DDE5-F07D-B648-73D6-809249BE75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Robert Stacey (Intel)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B84FDB-BFD4-C195-0A5E-F9439E5DF0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545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009FF9E-70A3-3D01-A885-46C051DFC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Consent: 5.032 - P802.11 revision PAR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B95B25-71A1-C2C1-9FAE-322CEEDC8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forwarding P802.11 revision PAR documentation in </a:t>
            </a:r>
            <a:r>
              <a:rPr lang="en-US" dirty="0">
                <a:hlinkClick r:id="rId2"/>
              </a:rPr>
              <a:t>https://mentor.ieee.org/802.11/dcn/24/11-24-0859-01-000m-p802-11revm-revision-par.docx</a:t>
            </a:r>
            <a:r>
              <a:rPr lang="en-US" dirty="0"/>
              <a:t>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Moved: Stacey</a:t>
            </a:r>
          </a:p>
          <a:p>
            <a:r>
              <a:rPr lang="en-US" dirty="0"/>
              <a:t>Second: Rosdahl</a:t>
            </a:r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sz="2000" dirty="0"/>
              <a:t>WG result (May interim): Yes: 111, No: 1, Abstain: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6C27B3-94BE-8A24-9C57-C6131574D9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7A6E66-1ECA-8ACC-390E-46BA3D488C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Robert Stacey (Intel)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490667-308B-7B20-A72B-3F9324863B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898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8605A2D-9B09-B94A-CBFF-768E7619A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5.033 - Conditional approval for P802.11 revision to RevCom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672CD4-FB44-FC7A-B531-5D68940D6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Conditionally approve sending P802.11REVme to RevCom.</a:t>
            </a:r>
          </a:p>
          <a:p>
            <a:endParaRPr lang="en-US" dirty="0"/>
          </a:p>
          <a:p>
            <a:r>
              <a:rPr lang="en-US" dirty="0"/>
              <a:t>Moved: Stacey</a:t>
            </a:r>
          </a:p>
          <a:p>
            <a:r>
              <a:rPr lang="en-US" dirty="0"/>
              <a:t>Second: Rosdahl</a:t>
            </a:r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sz="2000" dirty="0"/>
              <a:t>See 11-24/1141r1 for supporting documentation</a:t>
            </a:r>
          </a:p>
          <a:p>
            <a:r>
              <a:rPr lang="en-GB" sz="2000" dirty="0"/>
              <a:t>W</a:t>
            </a:r>
            <a:r>
              <a:rPr lang="en-US" sz="2000" dirty="0"/>
              <a:t>G result: Yes: 183, No: 15, Abstain: 23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20E4C6-C090-2322-BA2D-3218DB30A4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447A4-A47D-9B4D-966F-F26CF151EC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Robert Stacey (Intel)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91E963-BE34-A680-7B9A-3BB2C4D2A8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35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8605A2D-9B09-B94A-CBFF-768E7619A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5.034 - Conditional approval for P802.11be to RevCom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672CD4-FB44-FC7A-B531-5D68940D6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Conditionally approve sending P802.11be to RevCom.</a:t>
            </a:r>
          </a:p>
          <a:p>
            <a:r>
              <a:rPr lang="en-US" dirty="0"/>
              <a:t>Approve CSD documentation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https://mentor.ieee.org/802-ec/dcn/19/ec-19-0063-00-ACSD-p802-11be.docx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Moved: Stacey</a:t>
            </a:r>
          </a:p>
          <a:p>
            <a:r>
              <a:rPr lang="en-US" dirty="0"/>
              <a:t>Second: Rosdahl</a:t>
            </a:r>
          </a:p>
          <a:p>
            <a:endParaRPr lang="en-GB" dirty="0"/>
          </a:p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https://mentor.ieee.org/802.11/dcn/24/11-24-1283-02-00be-p802-11be-report-to-ec-on-conditional-approval-to-forward-draft-to-revcom.pptx</a:t>
            </a:r>
            <a:r>
              <a:rPr lang="en-US" sz="2000" dirty="0"/>
              <a:t> for supporting documentation</a:t>
            </a:r>
          </a:p>
          <a:p>
            <a:r>
              <a:rPr lang="en-GB" sz="2000" dirty="0"/>
              <a:t>W</a:t>
            </a:r>
            <a:r>
              <a:rPr lang="en-US" sz="2000" dirty="0"/>
              <a:t>G result: PAR - Yes: 107, No: 1, Abstain: 3, CSD - Yes: 120, No: 0, Abstain: 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20E4C6-C090-2322-BA2D-3218DB30A4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447A4-A47D-9B4D-966F-F26CF151EC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Robert Stacey (Intel)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91E963-BE34-A680-7B9A-3BB2C4D2A8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39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8605A2D-9B09-B94A-CBFF-768E7619A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5.035 - Conditional approval for P802.11bh to RevCom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672CD4-FB44-FC7A-B531-5D68940D6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Conditionally approve sending P802.11bh to RevCom.</a:t>
            </a:r>
          </a:p>
          <a:p>
            <a:r>
              <a:rPr lang="en-US" dirty="0"/>
              <a:t>Approve CSD documentation in </a:t>
            </a:r>
            <a:r>
              <a:rPr lang="en-US" dirty="0">
                <a:hlinkClick r:id="rId2"/>
              </a:rPr>
              <a:t>https://mentor.ieee.org/802-ec/dcn/22/ec-22-0088-00-ACSD-p802-11bh.pdf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Moved: Stacey</a:t>
            </a:r>
          </a:p>
          <a:p>
            <a:r>
              <a:rPr lang="en-US" dirty="0"/>
              <a:t>Second: Rosdahl</a:t>
            </a:r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https://mentor.ieee.org/802.11/dcn/24/11-24-1317-01-00bh-p802-11bh-report-to-ec-on-conditional-approval-to-forward-draft-to-revcom.pptx</a:t>
            </a:r>
            <a:r>
              <a:rPr lang="en-US" sz="2000" dirty="0"/>
              <a:t> for supporting documentation</a:t>
            </a:r>
          </a:p>
          <a:p>
            <a:r>
              <a:rPr lang="en-GB" sz="2000" dirty="0"/>
              <a:t>W</a:t>
            </a:r>
            <a:r>
              <a:rPr lang="en-US" sz="2000" dirty="0"/>
              <a:t>G result: PAR - Yes: 102, No: 1, Abstain: 12, CSD - Yes: 102, No: 1, Abstain: 10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20E4C6-C090-2322-BA2D-3218DB30A4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447A4-A47D-9B4D-966F-F26CF151EC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Robert Stacey (Intel)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91E963-BE34-A680-7B9A-3BB2C4D2A8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2946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9F274BE-1105-1A09-9C1C-1E0776EF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Consent: 6.021 - IMMW PAR Study Group 2nd recharter and extension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2BC1FF-A8BF-28C9-C7B3-D772EE84C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Grant the 2nd rechartering &amp; 6 month extension of the 802.11 IMMW Study Group.</a:t>
            </a:r>
          </a:p>
          <a:p>
            <a:endParaRPr lang="en-US" dirty="0"/>
          </a:p>
          <a:p>
            <a:r>
              <a:rPr lang="en-US" dirty="0"/>
              <a:t>Moved: Stacey</a:t>
            </a:r>
          </a:p>
          <a:p>
            <a:r>
              <a:rPr lang="en-US" dirty="0"/>
              <a:t>Second: Rosdahl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8B7D9-4706-66F6-21D6-78FFD75561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643E9A-A664-6BCA-7742-274484CF52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Robert Stacey (Intel)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98EE68-E3B2-9F34-DE6F-CE1444CAB0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7167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E8BEA5A-CC00-4A52-973B-3F3492066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6.022 - ELC PAR Study Group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92DC59-18E7-8ADB-C9CE-F862B1D64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formation of 802.11 ELC Study Group to consider development of a Project Authorization Request (PAR) and Criteria for Standards Development (CSD) responses for enhanced light communications.</a:t>
            </a:r>
          </a:p>
          <a:p>
            <a:endParaRPr lang="en-US" dirty="0"/>
          </a:p>
          <a:p>
            <a:r>
              <a:rPr lang="en-US" dirty="0"/>
              <a:t>Moved: Stacey</a:t>
            </a:r>
          </a:p>
          <a:p>
            <a:r>
              <a:rPr lang="en-US" dirty="0"/>
              <a:t>Second: Rosdahl</a:t>
            </a:r>
          </a:p>
          <a:p>
            <a:endParaRPr lang="en-GB" dirty="0"/>
          </a:p>
          <a:p>
            <a:endParaRPr lang="en-US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2"/>
              </a:rPr>
              <a:t>https://mentor.ieee.org/802.11/dcn/24/11-24-0894-01-0wng-quo-vadis-lc-in-802-11.pptx</a:t>
            </a:r>
            <a:r>
              <a:rPr lang="en-US" sz="2000" dirty="0"/>
              <a:t> </a:t>
            </a:r>
          </a:p>
          <a:p>
            <a:r>
              <a:rPr lang="en-US" sz="2000" dirty="0"/>
              <a:t>WG result (May interim): Yes: 77, No: 7, Abstain: 37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C7DA0B-CA4E-4406-BBA9-27A0EAE19A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C5DE7A-9CB9-8595-C67A-5DC69A432E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Robert Stacey (Intel)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A75B67-29DC-BF81-941A-CFBD5FD44D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2225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69488</TotalTime>
  <Words>582</Words>
  <Application>Microsoft Office PowerPoint</Application>
  <PresentationFormat>Widescreen</PresentationFormat>
  <Paragraphs>94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MS Gothic</vt:lpstr>
      <vt:lpstr>Arial Unicode MS</vt:lpstr>
      <vt:lpstr>Times New Roman</vt:lpstr>
      <vt:lpstr>Office Theme</vt:lpstr>
      <vt:lpstr>Document</vt:lpstr>
      <vt:lpstr>802.11 motions for consideration by 802 LMSC</vt:lpstr>
      <vt:lpstr>Consent: 5.031 - P802.11bf PAR extension</vt:lpstr>
      <vt:lpstr>Consent: 5.032 - P802.11 revision PAR</vt:lpstr>
      <vt:lpstr>5.033 - Conditional approval for P802.11 revision to RevCom</vt:lpstr>
      <vt:lpstr>5.034 - Conditional approval for P802.11be to RevCom</vt:lpstr>
      <vt:lpstr>5.035 - Conditional approval for P802.11bh to RevCom</vt:lpstr>
      <vt:lpstr>Consent: 6.021 - IMMW PAR Study Group 2nd recharter and extension</vt:lpstr>
      <vt:lpstr>6.022 - ELC PAR Study Group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ec-24-0148-00-ec</dc:title>
  <dc:creator>robert.stacey@intel.com</dc:creator>
  <cp:keywords/>
  <cp:lastModifiedBy>Stephen McCann</cp:lastModifiedBy>
  <cp:revision>5004</cp:revision>
  <cp:lastPrinted>1601-01-01T00:00:00Z</cp:lastPrinted>
  <dcterms:created xsi:type="dcterms:W3CDTF">2016-03-03T14:54:45Z</dcterms:created>
  <dcterms:modified xsi:type="dcterms:W3CDTF">2024-07-19T15:09:05Z</dcterms:modified>
  <cp:category>2024 July plenary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1721401370</vt:lpwstr>
  </property>
</Properties>
</file>