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1" r:id="rId4"/>
    <p:sldId id="62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79" d="100"/>
          <a:sy n="79" d="100"/>
        </p:scale>
        <p:origin x="1258" y="77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Annual Review: IETF 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IETF Standing Committee material for the 2024 annual 802 LMSC Subgroup review.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</a:t>
            </a:r>
          </a:p>
          <a:p>
            <a:pPr lvl="1"/>
            <a:r>
              <a:rPr lang="en-GB" sz="2000" dirty="0"/>
              <a:t>Hold periodic joint meetings between 802 leadership and IETF leadership.</a:t>
            </a:r>
          </a:p>
          <a:p>
            <a:pPr lvl="1"/>
            <a:r>
              <a:rPr lang="en-GB" sz="2000" dirty="0"/>
              <a:t>Hold IETF SC meetings as needed.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  <a:endParaRPr lang="en-US" sz="2400" dirty="0"/>
          </a:p>
          <a:p>
            <a:r>
              <a:rPr lang="en-US" sz="2400" dirty="0"/>
              <a:t>IETF Coordination Group is ongoing, 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IETF SC meeting agendas, minutes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Standards Committee for action</a:t>
            </a:r>
          </a:p>
          <a:p>
            <a:pPr lvl="1"/>
            <a:r>
              <a:rPr lang="en-GB" sz="2000" dirty="0"/>
              <a:t>Approval by motion in the IETF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248471</TotalTime>
  <Words>213</Words>
  <Application>Microsoft Office PowerPoint</Application>
  <PresentationFormat>On-screen Show (4:3)</PresentationFormat>
  <Paragraphs>43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2024 Annual Review: IETF SC</vt:lpstr>
      <vt:lpstr> Abstract </vt:lpstr>
      <vt:lpstr>Scope, Duties, Membership</vt:lpstr>
      <vt:lpstr>Deliverables and operations rules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LMSC Snnual review - IETF SC</dc:title>
  <dc:subject>802  IETF SC report</dc:subject>
  <dc:creator>Dorothy Stanley</dc:creator>
  <cp:keywords>2024 LMSC Snnual review - IETF SC</cp:keywords>
  <cp:lastModifiedBy>Stanley, Dorothy</cp:lastModifiedBy>
  <cp:revision>3772</cp:revision>
  <cp:lastPrinted>2017-11-04T17:30:55Z</cp:lastPrinted>
  <dcterms:created xsi:type="dcterms:W3CDTF">2002-03-10T15:43:16Z</dcterms:created>
  <dcterms:modified xsi:type="dcterms:W3CDTF">2024-07-15T15:05:09Z</dcterms:modified>
</cp:coreProperties>
</file>