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-24-0159-00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149-00-JTC1-agenda-for-jul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15 July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16 Jul 2024, 4-6 pm EDT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ec-24-0149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May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105 standards through to PSDO ratification with 50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97803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spcAft>
                <a:spcPts val="0"/>
              </a:spcAft>
              <a:defRPr/>
            </a:pPr>
            <a:r>
              <a:rPr lang="en-AU" dirty="0"/>
              <a:t>IEEE 802.1ASdr</a:t>
            </a:r>
          </a:p>
          <a:p>
            <a:pPr lvl="2">
              <a:spcBef>
                <a:spcPts val="200"/>
              </a:spcBef>
              <a:spcAft>
                <a:spcPts val="0"/>
              </a:spcAft>
              <a:defRPr/>
            </a:pPr>
            <a:r>
              <a:rPr lang="en-AU" dirty="0"/>
              <a:t>IEEE 802.15.7-2018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802f</a:t>
            </a: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802.1ASdr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802.15.9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kern="0" dirty="0"/>
              <a:t>IEEE 802.1Q-REV</a:t>
            </a:r>
          </a:p>
          <a:p>
            <a:pPr lvl="2">
              <a:defRPr/>
            </a:pPr>
            <a:r>
              <a:rPr lang="en-AU" kern="0" dirty="0"/>
              <a:t>IEEE 802.15.4-2020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14513" y="20504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802.15.4y-2021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no further progress is foreseen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184150" lvl="2" indent="0">
              <a:buNone/>
            </a:pPr>
            <a:r>
              <a:rPr lang="en-AU" dirty="0"/>
              <a:t>Based on discussions around the lack of progress, the following statement replaces the individual statuses for IEEE 802.11 and its amendments:</a:t>
            </a:r>
          </a:p>
          <a:p>
            <a:pPr marL="184150" lvl="2" indent="0">
              <a:buNone/>
            </a:pPr>
            <a:endParaRPr lang="en-AU" i="1" dirty="0"/>
          </a:p>
          <a:p>
            <a:pPr marL="184150" lvl="2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ISO has advised that they are unable to complete the adoption of the IEEE 802.11 amendments through their process (ref: ISO/IEC JTC 1/SC 6 N 18159).</a:t>
            </a:r>
            <a:endParaRPr lang="en-AU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408</Words>
  <Application>Microsoft Macintosh PowerPoint</Application>
  <PresentationFormat>On-screen Show (4:3)</PresentationFormat>
  <Paragraphs>124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Arial</vt:lpstr>
      <vt:lpstr>Times New Roman</vt:lpstr>
      <vt:lpstr>802-11-Submission</vt:lpstr>
      <vt:lpstr>IEEE 802 JTC1 Standing Committee July 2024 opening report for EC</vt:lpstr>
      <vt:lpstr>The IEEE 802 JTC1 SC has one slot at the July 2024 mixed-mode plenary meeting</vt:lpstr>
      <vt:lpstr>IEEE 802 has sent 105 standards through to PSDO ratification with 50 in-process</vt:lpstr>
      <vt:lpstr>A large number of IEEE 802 submissions ought to be in the PSDO balloting &amp; publication process - but</vt:lpstr>
      <vt:lpstr>The 802.11 IPR issue is not yet resolved and no further progress is foreseen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2024-07-14T22:49:52Z</dcterms:modified>
</cp:coreProperties>
</file>