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7"/>
  </p:notesMasterIdLst>
  <p:handoutMasterIdLst>
    <p:handoutMasterId r:id="rId8"/>
  </p:handoutMasterIdLst>
  <p:sldIdLst>
    <p:sldId id="256" r:id="rId3"/>
    <p:sldId id="686" r:id="rId4"/>
    <p:sldId id="257" r:id="rId5"/>
    <p:sldId id="688" r:id="rId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257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60" d="100"/>
          <a:sy n="60" d="100"/>
        </p:scale>
        <p:origin x="43" y="422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14 July 2024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ec-24-0156-00-PVIS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2024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Jul 2024 Plenary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14 July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2" indent="-177800"/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Provide a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1E047-808D-47C5-833D-0D7E1E41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Linkedin</a:t>
            </a:r>
            <a:r>
              <a:rPr lang="en-US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4,676 total followers. 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1/1/2024 and 7/14/2024 we got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39,776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861 Reactions</a:t>
            </a:r>
          </a:p>
          <a:p>
            <a:pPr lvl="1"/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Contents with most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IEEE Milestone plaque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IEEE 802.11be Webinar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IEEE 802.3df  </a:t>
            </a:r>
            <a:r>
              <a:rPr lang="en-US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Standrad</a:t>
            </a: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Creation of IEEE 802 Stickers</a:t>
            </a:r>
          </a:p>
          <a:p>
            <a:r>
              <a:rPr lang="en-US" sz="1800" dirty="0">
                <a:solidFill>
                  <a:srgbClr val="006799"/>
                </a:solidFill>
                <a:cs typeface="Arial" panose="020B0604020202020204" pitchFamily="34" charset="0"/>
              </a:rPr>
              <a:t>Creation of IEEE 802 Pins</a:t>
            </a: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12361</TotalTime>
  <Words>261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2024 Public Visibility  Standing Committee Report</vt:lpstr>
      <vt:lpstr>802 Public Visibility SC Scope, Duties, Membership</vt:lpstr>
      <vt:lpstr>Linkedin Report </vt:lpstr>
      <vt:lpstr>New Efforts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Tuncer Baykas</cp:lastModifiedBy>
  <cp:revision>162</cp:revision>
  <dcterms:created xsi:type="dcterms:W3CDTF">2012-11-14T18:53:32Z</dcterms:created>
  <dcterms:modified xsi:type="dcterms:W3CDTF">2024-07-14T12:58:06Z</dcterms:modified>
</cp:coreProperties>
</file>