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6"/>
  </p:notesMasterIdLst>
  <p:handoutMasterIdLst>
    <p:handoutMasterId r:id="rId7"/>
  </p:handoutMasterIdLst>
  <p:sldIdLst>
    <p:sldId id="512" r:id="rId3"/>
    <p:sldId id="664" r:id="rId4"/>
    <p:sldId id="66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1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FFCC00"/>
    <a:srgbClr val="69BE28"/>
    <a:srgbClr val="0066FF"/>
    <a:srgbClr val="33CCFF"/>
    <a:srgbClr val="99FF99"/>
    <a:srgbClr val="FFFF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090" autoAdjust="0"/>
  </p:normalViewPr>
  <p:slideViewPr>
    <p:cSldViewPr showGuides="1">
      <p:cViewPr varScale="1">
        <p:scale>
          <a:sx n="73" d="100"/>
          <a:sy n="73" d="100"/>
        </p:scale>
        <p:origin x="109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673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185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lenn.parsons@ericsson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3/ec-23-0149-00-ACSD-p802-1qdy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rivate/dy-drafts/d1/802-1Qdy-d1-0-dis-v0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hyperlink" Target="https://www.ieee802.org/1/files/private/dy-drafts/d1/802-1Qdy-d1-3-dis-v02.pdf" TargetMode="External"/><Relationship Id="rId4" Type="http://schemas.openxmlformats.org/officeDocument/2006/relationships/hyperlink" Target="https://www.ieee802.org/1/files/private/dy-drafts/d1/802-1Qdy-d1-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IEEE 802.1 WG</a:t>
            </a:r>
            <a:br>
              <a:rPr lang="en-US" dirty="0"/>
            </a:br>
            <a:r>
              <a:rPr lang="en-US" dirty="0"/>
              <a:t>May 2024 Meetings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400" dirty="0"/>
              <a:t>Glenn Parsons – IEEE 802.1 WG chair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glenn.parsons@ericsson.com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ec-24-0112-00-00EC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7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sending P802.1Qdy D2.0 to </a:t>
            </a:r>
            <a:r>
              <a:rPr lang="en-GB" sz="2400" dirty="0"/>
              <a:t>Standards Association ballot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Confirm the CSD for P802.1Qdy in </a:t>
            </a:r>
            <a:r>
              <a:rPr lang="en-US" sz="2400" dirty="0">
                <a:hlinkClick r:id="rId3"/>
              </a:rPr>
              <a:t>https://mentor.ieee.org/802-ec/dcn/23/ec-23-0149-00-ACSD-p802-1qdy.pdf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P802.1Qdy D1.3 had 100% approval at the end of the last WG ballot</a:t>
            </a:r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US" sz="2400" dirty="0"/>
              <a:t>, </a:t>
            </a:r>
            <a:r>
              <a:rPr lang="en-GB" sz="2400" dirty="0"/>
              <a:t>Second: Stephan Kehrer</a:t>
            </a:r>
            <a:endParaRPr lang="en-US" sz="2400" dirty="0"/>
          </a:p>
          <a:p>
            <a:pPr lvl="1" fontAlgn="t"/>
            <a:r>
              <a:rPr lang="en-US" sz="2000" dirty="0"/>
              <a:t>Sending draft (y/n/a):  49, 0, 6</a:t>
            </a:r>
          </a:p>
          <a:p>
            <a:pPr lvl="1"/>
            <a:r>
              <a:rPr lang="en-US" sz="2000" dirty="0"/>
              <a:t>CSD (y/n/a): </a:t>
            </a:r>
            <a:r>
              <a:rPr lang="en-CA" sz="2000" dirty="0"/>
              <a:t>47, 0, 6</a:t>
            </a:r>
            <a:endParaRPr lang="en-GB" sz="2000" dirty="0"/>
          </a:p>
          <a:p>
            <a:r>
              <a:rPr lang="en-GB" sz="2400" dirty="0"/>
              <a:t>In EC, mover: Glenn Parsons, 	Second: David Law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4043B7-975C-6E08-B581-7EDD7214D126}"/>
              </a:ext>
            </a:extLst>
          </p:cNvPr>
          <p:cNvSpPr txBox="1"/>
          <p:nvPr/>
        </p:nvSpPr>
        <p:spPr>
          <a:xfrm>
            <a:off x="4028219" y="4876800"/>
            <a:ext cx="4891083" cy="369332"/>
          </a:xfrm>
          <a:prstGeom prst="rect">
            <a:avLst/>
          </a:prstGeom>
          <a:gradFill flip="none" rotWithShape="1">
            <a:gsLst>
              <a:gs pos="0">
                <a:srgbClr val="2FB1DF">
                  <a:tint val="66000"/>
                  <a:satMod val="160000"/>
                </a:srgbClr>
              </a:gs>
              <a:gs pos="50000">
                <a:srgbClr val="2FB1DF">
                  <a:tint val="44500"/>
                  <a:satMod val="160000"/>
                </a:srgbClr>
              </a:gs>
              <a:gs pos="100000">
                <a:srgbClr val="2FB1D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 rtlCol="0">
            <a:spAutoFit/>
          </a:bodyPr>
          <a:lstStyle/>
          <a:p>
            <a:r>
              <a:rPr lang="en-US" sz="1800" dirty="0"/>
              <a:t>WG electronic ballot 74 &amp; 75 ended May 17</a:t>
            </a:r>
            <a:r>
              <a:rPr lang="en-US" sz="1800" baseline="30000" dirty="0"/>
              <a:t>th</a:t>
            </a:r>
            <a:r>
              <a:rPr lang="en-US" sz="1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342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792162"/>
          </a:xfrm>
        </p:spPr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P802.1Qdy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5029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WG ballot (2</a:t>
            </a:r>
            <a:r>
              <a:rPr lang="en-US" sz="1800" baseline="30000" dirty="0"/>
              <a:t>nd</a:t>
            </a:r>
            <a:r>
              <a:rPr lang="en-US" sz="1800" dirty="0"/>
              <a:t> recirc) closed: 18 April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All WG ballot requirements are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 ballot resulted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0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0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Comment resolution available for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Initial ballot:</a:t>
            </a:r>
            <a:br>
              <a:rPr lang="en-US" sz="1800" dirty="0"/>
            </a:br>
            <a:r>
              <a:rPr lang="en-US" sz="1800" dirty="0">
                <a:hlinkClick r:id="rId3"/>
              </a:rPr>
              <a:t>https://www.ieee802.org/1/files/private/dy-drafts/d1/802-1Qdy-d1-0-dis-v01.pdf</a:t>
            </a:r>
            <a:r>
              <a:rPr lang="en-US" sz="18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First recirculation:</a:t>
            </a:r>
            <a:br>
              <a:rPr lang="en-US" sz="1800" dirty="0"/>
            </a:br>
            <a:r>
              <a:rPr lang="en-US" sz="1800" dirty="0">
                <a:hlinkClick r:id="rId4"/>
              </a:rPr>
              <a:t>https://www.ieee802.org/1/files/private/dy-drafts/d1/802-1Qdy-d1-2.pdf</a:t>
            </a:r>
            <a:r>
              <a:rPr lang="en-US" sz="18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Second recirculation: </a:t>
            </a:r>
            <a:r>
              <a:rPr lang="en-US" sz="1800" dirty="0">
                <a:hlinkClick r:id="rId5"/>
              </a:rPr>
              <a:t>https://www.ieee802.org/1/files/private/dy-drafts/d1/802-1Qdy-d1-3-dis-v02.pdf</a:t>
            </a:r>
            <a:r>
              <a:rPr lang="en-US" sz="1800" dirty="0"/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1290935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EE08D7-D6CD-64CD-33CB-2B46271E78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4178" y="1676400"/>
            <a:ext cx="3833622" cy="488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1030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5090</TotalTime>
  <Words>263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Title slide</vt:lpstr>
      <vt:lpstr>Title only</vt:lpstr>
      <vt:lpstr>     IEEE 802.1 WG May 2024 Meetings    Glenn Parsons – IEEE 802.1 WG chair glenn.parsons@ericsson.com  ec-24-0112-00-00EC</vt:lpstr>
      <vt:lpstr>Motion</vt:lpstr>
      <vt:lpstr>Supporting Information P802.1Qdy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Glenn Parsons</cp:lastModifiedBy>
  <cp:revision>729</cp:revision>
  <dcterms:created xsi:type="dcterms:W3CDTF">2017-02-01T20:21:43Z</dcterms:created>
  <dcterms:modified xsi:type="dcterms:W3CDTF">2024-05-23T22:32:09Z</dcterms:modified>
</cp:coreProperties>
</file>