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9" r:id="rId4"/>
  </p:sldMasterIdLst>
  <p:notesMasterIdLst>
    <p:notesMasterId r:id="rId14"/>
  </p:notesMasterIdLst>
  <p:sldIdLst>
    <p:sldId id="268" r:id="rId5"/>
    <p:sldId id="278" r:id="rId6"/>
    <p:sldId id="276" r:id="rId7"/>
    <p:sldId id="279" r:id="rId8"/>
    <p:sldId id="275" r:id="rId9"/>
    <p:sldId id="280" r:id="rId10"/>
    <p:sldId id="273" r:id="rId11"/>
    <p:sldId id="260" r:id="rId12"/>
    <p:sldId id="270" r:id="rId1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3/c4k39lMyo2yRlfcbeSCkBVM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68E20A-B5A4-AF46-AE3D-DF64625935CC}" v="57" dt="2024-05-11T12:00:04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7" autoAdjust="0"/>
    <p:restoredTop sz="94694"/>
  </p:normalViewPr>
  <p:slideViewPr>
    <p:cSldViewPr snapToGrid="0">
      <p:cViewPr varScale="1">
        <p:scale>
          <a:sx n="139" d="100"/>
          <a:sy n="139" d="100"/>
        </p:scale>
        <p:origin x="184" y="5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Archer" userId="beec491a-ab1e-4c2f-ab01-afa2db9e79de" providerId="ADAL" clId="{4068E20A-B5A4-AF46-AE3D-DF64625935CC}"/>
    <pc:docChg chg="custSel delSld modSld sldOrd">
      <pc:chgData name="Sara Archer" userId="beec491a-ab1e-4c2f-ab01-afa2db9e79de" providerId="ADAL" clId="{4068E20A-B5A4-AF46-AE3D-DF64625935CC}" dt="2024-05-11T12:03:56.169" v="1772" actId="1076"/>
      <pc:docMkLst>
        <pc:docMk/>
      </pc:docMkLst>
      <pc:sldChg chg="addSp delSp modSp mod">
        <pc:chgData name="Sara Archer" userId="beec491a-ab1e-4c2f-ab01-afa2db9e79de" providerId="ADAL" clId="{4068E20A-B5A4-AF46-AE3D-DF64625935CC}" dt="2024-05-11T12:01:57.218" v="1747" actId="1076"/>
        <pc:sldMkLst>
          <pc:docMk/>
          <pc:sldMk cId="0" sldId="260"/>
        </pc:sldMkLst>
        <pc:spChg chg="mod">
          <ac:chgData name="Sara Archer" userId="beec491a-ab1e-4c2f-ab01-afa2db9e79de" providerId="ADAL" clId="{4068E20A-B5A4-AF46-AE3D-DF64625935CC}" dt="2024-05-11T12:01:57.218" v="1747" actId="1076"/>
          <ac:spMkLst>
            <pc:docMk/>
            <pc:sldMk cId="0" sldId="260"/>
            <ac:spMk id="9" creationId="{6B83576A-7A4C-2AF6-32A4-AC78FA49C907}"/>
          </ac:spMkLst>
        </pc:spChg>
        <pc:picChg chg="del">
          <ac:chgData name="Sara Archer" userId="beec491a-ab1e-4c2f-ab01-afa2db9e79de" providerId="ADAL" clId="{4068E20A-B5A4-AF46-AE3D-DF64625935CC}" dt="2024-05-11T11:02:02.742" v="269" actId="478"/>
          <ac:picMkLst>
            <pc:docMk/>
            <pc:sldMk cId="0" sldId="260"/>
            <ac:picMk id="2" creationId="{AB697837-F326-79F0-7C1D-3C2A4217D33E}"/>
          </ac:picMkLst>
        </pc:picChg>
        <pc:picChg chg="add mod">
          <ac:chgData name="Sara Archer" userId="beec491a-ab1e-4c2f-ab01-afa2db9e79de" providerId="ADAL" clId="{4068E20A-B5A4-AF46-AE3D-DF64625935CC}" dt="2024-05-11T11:02:01.133" v="268"/>
          <ac:picMkLst>
            <pc:docMk/>
            <pc:sldMk cId="0" sldId="260"/>
            <ac:picMk id="3" creationId="{6C40CDC8-28FF-360D-FBF4-34EB27FA201B}"/>
          </ac:picMkLst>
        </pc:picChg>
        <pc:picChg chg="add mod">
          <ac:chgData name="Sara Archer" userId="beec491a-ab1e-4c2f-ab01-afa2db9e79de" providerId="ADAL" clId="{4068E20A-B5A4-AF46-AE3D-DF64625935CC}" dt="2024-05-11T12:01:54.239" v="1746" actId="14100"/>
          <ac:picMkLst>
            <pc:docMk/>
            <pc:sldMk cId="0" sldId="260"/>
            <ac:picMk id="4" creationId="{41C4011D-F6E3-2722-C044-3FE571FFC45C}"/>
          </ac:picMkLst>
        </pc:picChg>
        <pc:picChg chg="del">
          <ac:chgData name="Sara Archer" userId="beec491a-ab1e-4c2f-ab01-afa2db9e79de" providerId="ADAL" clId="{4068E20A-B5A4-AF46-AE3D-DF64625935CC}" dt="2024-05-11T11:03:08.466" v="284" actId="478"/>
          <ac:picMkLst>
            <pc:docMk/>
            <pc:sldMk cId="0" sldId="260"/>
            <ac:picMk id="6" creationId="{9DDDA1F2-DA68-2305-DA33-A670718F8CA1}"/>
          </ac:picMkLst>
        </pc:picChg>
        <pc:picChg chg="del">
          <ac:chgData name="Sara Archer" userId="beec491a-ab1e-4c2f-ab01-afa2db9e79de" providerId="ADAL" clId="{4068E20A-B5A4-AF46-AE3D-DF64625935CC}" dt="2024-05-11T11:01:59.539" v="267" actId="478"/>
          <ac:picMkLst>
            <pc:docMk/>
            <pc:sldMk cId="0" sldId="260"/>
            <ac:picMk id="10" creationId="{4B6CAD15-FF6B-57BF-9E18-EA26ECD515C3}"/>
          </ac:picMkLst>
        </pc:picChg>
        <pc:picChg chg="del">
          <ac:chgData name="Sara Archer" userId="beec491a-ab1e-4c2f-ab01-afa2db9e79de" providerId="ADAL" clId="{4068E20A-B5A4-AF46-AE3D-DF64625935CC}" dt="2024-05-11T11:01:57.983" v="266" actId="478"/>
          <ac:picMkLst>
            <pc:docMk/>
            <pc:sldMk cId="0" sldId="260"/>
            <ac:picMk id="13" creationId="{566F22BF-5476-86FE-C380-61BD037F8310}"/>
          </ac:picMkLst>
        </pc:picChg>
      </pc:sldChg>
      <pc:sldChg chg="addSp delSp modSp mod">
        <pc:chgData name="Sara Archer" userId="beec491a-ab1e-4c2f-ab01-afa2db9e79de" providerId="ADAL" clId="{4068E20A-B5A4-AF46-AE3D-DF64625935CC}" dt="2024-05-11T12:00:58.548" v="1735" actId="20577"/>
        <pc:sldMkLst>
          <pc:docMk/>
          <pc:sldMk cId="3660834888" sldId="268"/>
        </pc:sldMkLst>
        <pc:spChg chg="mod">
          <ac:chgData name="Sara Archer" userId="beec491a-ab1e-4c2f-ab01-afa2db9e79de" providerId="ADAL" clId="{4068E20A-B5A4-AF46-AE3D-DF64625935CC}" dt="2024-05-11T09:55:50.016" v="0" actId="14100"/>
          <ac:spMkLst>
            <pc:docMk/>
            <pc:sldMk cId="3660834888" sldId="268"/>
            <ac:spMk id="3" creationId="{091D0703-D99A-4AC2-18CC-D3DFE2A28EB7}"/>
          </ac:spMkLst>
        </pc:spChg>
        <pc:spChg chg="mod">
          <ac:chgData name="Sara Archer" userId="beec491a-ab1e-4c2f-ab01-afa2db9e79de" providerId="ADAL" clId="{4068E20A-B5A4-AF46-AE3D-DF64625935CC}" dt="2024-05-11T12:00:58.548" v="1735" actId="20577"/>
          <ac:spMkLst>
            <pc:docMk/>
            <pc:sldMk cId="3660834888" sldId="268"/>
            <ac:spMk id="6" creationId="{F204A960-8BBF-8AFE-1AB2-8900DEB00B83}"/>
          </ac:spMkLst>
        </pc:spChg>
        <pc:picChg chg="del">
          <ac:chgData name="Sara Archer" userId="beec491a-ab1e-4c2f-ab01-afa2db9e79de" providerId="ADAL" clId="{4068E20A-B5A4-AF46-AE3D-DF64625935CC}" dt="2024-05-11T09:56:31.600" v="51" actId="478"/>
          <ac:picMkLst>
            <pc:docMk/>
            <pc:sldMk cId="3660834888" sldId="268"/>
            <ac:picMk id="2" creationId="{47517D6F-1A5C-99CA-0293-22112B01AA2A}"/>
          </ac:picMkLst>
        </pc:picChg>
        <pc:picChg chg="add mod">
          <ac:chgData name="Sara Archer" userId="beec491a-ab1e-4c2f-ab01-afa2db9e79de" providerId="ADAL" clId="{4068E20A-B5A4-AF46-AE3D-DF64625935CC}" dt="2024-05-11T09:57:42.339" v="54" actId="1076"/>
          <ac:picMkLst>
            <pc:docMk/>
            <pc:sldMk cId="3660834888" sldId="268"/>
            <ac:picMk id="1026" creationId="{71B86223-7B5C-A71D-2EC7-484F067AB1BC}"/>
          </ac:picMkLst>
        </pc:picChg>
      </pc:sldChg>
      <pc:sldChg chg="addSp delSp modSp mod">
        <pc:chgData name="Sara Archer" userId="beec491a-ab1e-4c2f-ab01-afa2db9e79de" providerId="ADAL" clId="{4068E20A-B5A4-AF46-AE3D-DF64625935CC}" dt="2024-05-11T12:02:27.753" v="1769" actId="20577"/>
        <pc:sldMkLst>
          <pc:docMk/>
          <pc:sldMk cId="587897820" sldId="270"/>
        </pc:sldMkLst>
        <pc:spChg chg="mod">
          <ac:chgData name="Sara Archer" userId="beec491a-ab1e-4c2f-ab01-afa2db9e79de" providerId="ADAL" clId="{4068E20A-B5A4-AF46-AE3D-DF64625935CC}" dt="2024-05-11T12:02:27.753" v="1769" actId="20577"/>
          <ac:spMkLst>
            <pc:docMk/>
            <pc:sldMk cId="587897820" sldId="270"/>
            <ac:spMk id="11" creationId="{B8AE3247-5445-3FF0-25A0-05608DEA5ADE}"/>
          </ac:spMkLst>
        </pc:spChg>
        <pc:picChg chg="add mod">
          <ac:chgData name="Sara Archer" userId="beec491a-ab1e-4c2f-ab01-afa2db9e79de" providerId="ADAL" clId="{4068E20A-B5A4-AF46-AE3D-DF64625935CC}" dt="2024-05-11T11:02:25.991" v="283" actId="1076"/>
          <ac:picMkLst>
            <pc:docMk/>
            <pc:sldMk cId="587897820" sldId="270"/>
            <ac:picMk id="2" creationId="{70FE140F-B62E-548A-09BD-DBCBFD545F88}"/>
          </ac:picMkLst>
        </pc:picChg>
        <pc:picChg chg="del">
          <ac:chgData name="Sara Archer" userId="beec491a-ab1e-4c2f-ab01-afa2db9e79de" providerId="ADAL" clId="{4068E20A-B5A4-AF46-AE3D-DF64625935CC}" dt="2024-05-11T11:02:22.716" v="281" actId="478"/>
          <ac:picMkLst>
            <pc:docMk/>
            <pc:sldMk cId="587897820" sldId="270"/>
            <ac:picMk id="8" creationId="{3857B533-8CC8-C5FD-A685-B3335E8EB1F6}"/>
          </ac:picMkLst>
        </pc:picChg>
        <pc:picChg chg="del">
          <ac:chgData name="Sara Archer" userId="beec491a-ab1e-4c2f-ab01-afa2db9e79de" providerId="ADAL" clId="{4068E20A-B5A4-AF46-AE3D-DF64625935CC}" dt="2024-05-11T11:02:19.676" v="278" actId="478"/>
          <ac:picMkLst>
            <pc:docMk/>
            <pc:sldMk cId="587897820" sldId="270"/>
            <ac:picMk id="10" creationId="{1113F650-AF67-8140-D802-213DDF777D2B}"/>
          </ac:picMkLst>
        </pc:picChg>
        <pc:picChg chg="del mod">
          <ac:chgData name="Sara Archer" userId="beec491a-ab1e-4c2f-ab01-afa2db9e79de" providerId="ADAL" clId="{4068E20A-B5A4-AF46-AE3D-DF64625935CC}" dt="2024-05-11T11:02:21.131" v="280" actId="478"/>
          <ac:picMkLst>
            <pc:docMk/>
            <pc:sldMk cId="587897820" sldId="270"/>
            <ac:picMk id="12" creationId="{83D35FE3-C4E8-FA5D-CB29-00B20D83DDB0}"/>
          </ac:picMkLst>
        </pc:picChg>
      </pc:sldChg>
      <pc:sldChg chg="addSp delSp modSp del mod">
        <pc:chgData name="Sara Archer" userId="beec491a-ab1e-4c2f-ab01-afa2db9e79de" providerId="ADAL" clId="{4068E20A-B5A4-AF46-AE3D-DF64625935CC}" dt="2024-05-11T12:01:22.339" v="1743" actId="2696"/>
        <pc:sldMkLst>
          <pc:docMk/>
          <pc:sldMk cId="4051113845" sldId="272"/>
        </pc:sldMkLst>
        <pc:spChg chg="mod">
          <ac:chgData name="Sara Archer" userId="beec491a-ab1e-4c2f-ab01-afa2db9e79de" providerId="ADAL" clId="{4068E20A-B5A4-AF46-AE3D-DF64625935CC}" dt="2024-05-11T11:05:03.455" v="332" actId="20577"/>
          <ac:spMkLst>
            <pc:docMk/>
            <pc:sldMk cId="4051113845" sldId="272"/>
            <ac:spMk id="3" creationId="{EBAF8737-653A-58F4-A60C-861798CB124C}"/>
          </ac:spMkLst>
        </pc:spChg>
        <pc:picChg chg="del">
          <ac:chgData name="Sara Archer" userId="beec491a-ab1e-4c2f-ab01-afa2db9e79de" providerId="ADAL" clId="{4068E20A-B5A4-AF46-AE3D-DF64625935CC}" dt="2024-05-11T11:01:29.114" v="251" actId="478"/>
          <ac:picMkLst>
            <pc:docMk/>
            <pc:sldMk cId="4051113845" sldId="272"/>
            <ac:picMk id="2" creationId="{AB697837-F326-79F0-7C1D-3C2A4217D33E}"/>
          </ac:picMkLst>
        </pc:picChg>
        <pc:picChg chg="add mod">
          <ac:chgData name="Sara Archer" userId="beec491a-ab1e-4c2f-ab01-afa2db9e79de" providerId="ADAL" clId="{4068E20A-B5A4-AF46-AE3D-DF64625935CC}" dt="2024-05-11T11:01:30.056" v="252"/>
          <ac:picMkLst>
            <pc:docMk/>
            <pc:sldMk cId="4051113845" sldId="272"/>
            <ac:picMk id="4" creationId="{3A5914F9-40C9-A948-FED8-136EE27D6323}"/>
          </ac:picMkLst>
        </pc:picChg>
        <pc:picChg chg="del">
          <ac:chgData name="Sara Archer" userId="beec491a-ab1e-4c2f-ab01-afa2db9e79de" providerId="ADAL" clId="{4068E20A-B5A4-AF46-AE3D-DF64625935CC}" dt="2024-05-11T11:01:25.637" v="249" actId="478"/>
          <ac:picMkLst>
            <pc:docMk/>
            <pc:sldMk cId="4051113845" sldId="272"/>
            <ac:picMk id="10" creationId="{4B6CAD15-FF6B-57BF-9E18-EA26ECD515C3}"/>
          </ac:picMkLst>
        </pc:picChg>
        <pc:picChg chg="del">
          <ac:chgData name="Sara Archer" userId="beec491a-ab1e-4c2f-ab01-afa2db9e79de" providerId="ADAL" clId="{4068E20A-B5A4-AF46-AE3D-DF64625935CC}" dt="2024-05-11T11:01:27.395" v="250" actId="478"/>
          <ac:picMkLst>
            <pc:docMk/>
            <pc:sldMk cId="4051113845" sldId="272"/>
            <ac:picMk id="13" creationId="{566F22BF-5476-86FE-C380-61BD037F8310}"/>
          </ac:picMkLst>
        </pc:picChg>
      </pc:sldChg>
      <pc:sldChg chg="addSp delSp modSp mod">
        <pc:chgData name="Sara Archer" userId="beec491a-ab1e-4c2f-ab01-afa2db9e79de" providerId="ADAL" clId="{4068E20A-B5A4-AF46-AE3D-DF64625935CC}" dt="2024-05-11T12:00:37.177" v="1726" actId="20577"/>
        <pc:sldMkLst>
          <pc:docMk/>
          <pc:sldMk cId="2925957992" sldId="273"/>
        </pc:sldMkLst>
        <pc:spChg chg="mod">
          <ac:chgData name="Sara Archer" userId="beec491a-ab1e-4c2f-ab01-afa2db9e79de" providerId="ADAL" clId="{4068E20A-B5A4-AF46-AE3D-DF64625935CC}" dt="2024-05-11T12:00:37.177" v="1726" actId="20577"/>
          <ac:spMkLst>
            <pc:docMk/>
            <pc:sldMk cId="2925957992" sldId="273"/>
            <ac:spMk id="4" creationId="{95410B4A-87A4-BC43-4580-DCC8B2B44C6A}"/>
          </ac:spMkLst>
        </pc:spChg>
        <pc:picChg chg="del">
          <ac:chgData name="Sara Archer" userId="beec491a-ab1e-4c2f-ab01-afa2db9e79de" providerId="ADAL" clId="{4068E20A-B5A4-AF46-AE3D-DF64625935CC}" dt="2024-05-11T11:02:15.127" v="276" actId="478"/>
          <ac:picMkLst>
            <pc:docMk/>
            <pc:sldMk cId="2925957992" sldId="273"/>
            <ac:picMk id="2" creationId="{AB697837-F326-79F0-7C1D-3C2A4217D33E}"/>
          </ac:picMkLst>
        </pc:picChg>
        <pc:picChg chg="add mod">
          <ac:chgData name="Sara Archer" userId="beec491a-ab1e-4c2f-ab01-afa2db9e79de" providerId="ADAL" clId="{4068E20A-B5A4-AF46-AE3D-DF64625935CC}" dt="2024-05-11T11:02:15.556" v="277"/>
          <ac:picMkLst>
            <pc:docMk/>
            <pc:sldMk cId="2925957992" sldId="273"/>
            <ac:picMk id="3" creationId="{CD760764-B141-2B6B-60F4-467638BEEACE}"/>
          </ac:picMkLst>
        </pc:picChg>
        <pc:picChg chg="del">
          <ac:chgData name="Sara Archer" userId="beec491a-ab1e-4c2f-ab01-afa2db9e79de" providerId="ADAL" clId="{4068E20A-B5A4-AF46-AE3D-DF64625935CC}" dt="2024-05-11T11:02:12.321" v="274" actId="478"/>
          <ac:picMkLst>
            <pc:docMk/>
            <pc:sldMk cId="2925957992" sldId="273"/>
            <ac:picMk id="10" creationId="{4B6CAD15-FF6B-57BF-9E18-EA26ECD515C3}"/>
          </ac:picMkLst>
        </pc:picChg>
        <pc:picChg chg="del">
          <ac:chgData name="Sara Archer" userId="beec491a-ab1e-4c2f-ab01-afa2db9e79de" providerId="ADAL" clId="{4068E20A-B5A4-AF46-AE3D-DF64625935CC}" dt="2024-05-11T11:02:13.680" v="275" actId="478"/>
          <ac:picMkLst>
            <pc:docMk/>
            <pc:sldMk cId="2925957992" sldId="273"/>
            <ac:picMk id="13" creationId="{566F22BF-5476-86FE-C380-61BD037F8310}"/>
          </ac:picMkLst>
        </pc:picChg>
      </pc:sldChg>
      <pc:sldChg chg="addSp delSp modSp mod">
        <pc:chgData name="Sara Archer" userId="beec491a-ab1e-4c2f-ab01-afa2db9e79de" providerId="ADAL" clId="{4068E20A-B5A4-AF46-AE3D-DF64625935CC}" dt="2024-05-11T11:58:16.821" v="1703" actId="14100"/>
        <pc:sldMkLst>
          <pc:docMk/>
          <pc:sldMk cId="996423285" sldId="275"/>
        </pc:sldMkLst>
        <pc:spChg chg="mod">
          <ac:chgData name="Sara Archer" userId="beec491a-ab1e-4c2f-ab01-afa2db9e79de" providerId="ADAL" clId="{4068E20A-B5A4-AF46-AE3D-DF64625935CC}" dt="2024-05-11T11:56:37.441" v="1684" actId="20577"/>
          <ac:spMkLst>
            <pc:docMk/>
            <pc:sldMk cId="996423285" sldId="275"/>
            <ac:spMk id="4" creationId="{95410B4A-87A4-BC43-4580-DCC8B2B44C6A}"/>
          </ac:spMkLst>
        </pc:spChg>
        <pc:picChg chg="add del">
          <ac:chgData name="Sara Archer" userId="beec491a-ab1e-4c2f-ab01-afa2db9e79de" providerId="ADAL" clId="{4068E20A-B5A4-AF46-AE3D-DF64625935CC}" dt="2024-05-11T11:57:02.868" v="1686" actId="478"/>
          <ac:picMkLst>
            <pc:docMk/>
            <pc:sldMk cId="996423285" sldId="275"/>
            <ac:picMk id="2" creationId="{3FE7DAB5-97A7-CF2B-80EB-46400EB80DC3}"/>
          </ac:picMkLst>
        </pc:picChg>
        <pc:picChg chg="del">
          <ac:chgData name="Sara Archer" userId="beec491a-ab1e-4c2f-ab01-afa2db9e79de" providerId="ADAL" clId="{4068E20A-B5A4-AF46-AE3D-DF64625935CC}" dt="2024-05-11T11:01:51.952" v="264" actId="478"/>
          <ac:picMkLst>
            <pc:docMk/>
            <pc:sldMk cId="996423285" sldId="275"/>
            <ac:picMk id="2" creationId="{AB697837-F326-79F0-7C1D-3C2A4217D33E}"/>
          </ac:picMkLst>
        </pc:picChg>
        <pc:picChg chg="add mod">
          <ac:chgData name="Sara Archer" userId="beec491a-ab1e-4c2f-ab01-afa2db9e79de" providerId="ADAL" clId="{4068E20A-B5A4-AF46-AE3D-DF64625935CC}" dt="2024-05-11T11:01:52.569" v="265"/>
          <ac:picMkLst>
            <pc:docMk/>
            <pc:sldMk cId="996423285" sldId="275"/>
            <ac:picMk id="3" creationId="{31FC90F0-7DB7-D760-6AF1-B1236EB47775}"/>
          </ac:picMkLst>
        </pc:picChg>
        <pc:picChg chg="add mod">
          <ac:chgData name="Sara Archer" userId="beec491a-ab1e-4c2f-ab01-afa2db9e79de" providerId="ADAL" clId="{4068E20A-B5A4-AF46-AE3D-DF64625935CC}" dt="2024-05-11T11:57:56.405" v="1701" actId="14100"/>
          <ac:picMkLst>
            <pc:docMk/>
            <pc:sldMk cId="996423285" sldId="275"/>
            <ac:picMk id="6" creationId="{85896DF7-1620-41E7-843F-4A2D5A16672D}"/>
          </ac:picMkLst>
        </pc:picChg>
        <pc:picChg chg="del mod">
          <ac:chgData name="Sara Archer" userId="beec491a-ab1e-4c2f-ab01-afa2db9e79de" providerId="ADAL" clId="{4068E20A-B5A4-AF46-AE3D-DF64625935CC}" dt="2024-05-11T11:58:01.668" v="1702" actId="478"/>
          <ac:picMkLst>
            <pc:docMk/>
            <pc:sldMk cId="996423285" sldId="275"/>
            <ac:picMk id="8" creationId="{814884D5-EBAF-A0D8-5D3B-C3A509577E02}"/>
          </ac:picMkLst>
        </pc:picChg>
        <pc:picChg chg="add mod">
          <ac:chgData name="Sara Archer" userId="beec491a-ab1e-4c2f-ab01-afa2db9e79de" providerId="ADAL" clId="{4068E20A-B5A4-AF46-AE3D-DF64625935CC}" dt="2024-05-11T11:58:16.821" v="1703" actId="14100"/>
          <ac:picMkLst>
            <pc:docMk/>
            <pc:sldMk cId="996423285" sldId="275"/>
            <ac:picMk id="9" creationId="{438885A2-1550-82F9-9023-79365D3796DC}"/>
          </ac:picMkLst>
        </pc:picChg>
        <pc:picChg chg="del">
          <ac:chgData name="Sara Archer" userId="beec491a-ab1e-4c2f-ab01-afa2db9e79de" providerId="ADAL" clId="{4068E20A-B5A4-AF46-AE3D-DF64625935CC}" dt="2024-05-11T11:01:48.575" v="261" actId="478"/>
          <ac:picMkLst>
            <pc:docMk/>
            <pc:sldMk cId="996423285" sldId="275"/>
            <ac:picMk id="10" creationId="{4B6CAD15-FF6B-57BF-9E18-EA26ECD515C3}"/>
          </ac:picMkLst>
        </pc:picChg>
        <pc:picChg chg="del mod">
          <ac:chgData name="Sara Archer" userId="beec491a-ab1e-4c2f-ab01-afa2db9e79de" providerId="ADAL" clId="{4068E20A-B5A4-AF46-AE3D-DF64625935CC}" dt="2024-05-11T11:01:50.251" v="263" actId="478"/>
          <ac:picMkLst>
            <pc:docMk/>
            <pc:sldMk cId="996423285" sldId="275"/>
            <ac:picMk id="13" creationId="{566F22BF-5476-86FE-C380-61BD037F8310}"/>
          </ac:picMkLst>
        </pc:picChg>
      </pc:sldChg>
      <pc:sldChg chg="addSp delSp modSp mod">
        <pc:chgData name="Sara Archer" userId="beec491a-ab1e-4c2f-ab01-afa2db9e79de" providerId="ADAL" clId="{4068E20A-B5A4-AF46-AE3D-DF64625935CC}" dt="2024-05-11T11:01:45.210" v="260"/>
        <pc:sldMkLst>
          <pc:docMk/>
          <pc:sldMk cId="1330926583" sldId="276"/>
        </pc:sldMkLst>
        <pc:picChg chg="del">
          <ac:chgData name="Sara Archer" userId="beec491a-ab1e-4c2f-ab01-afa2db9e79de" providerId="ADAL" clId="{4068E20A-B5A4-AF46-AE3D-DF64625935CC}" dt="2024-05-11T11:01:44.558" v="259" actId="478"/>
          <ac:picMkLst>
            <pc:docMk/>
            <pc:sldMk cId="1330926583" sldId="276"/>
            <ac:picMk id="2" creationId="{AB697837-F326-79F0-7C1D-3C2A4217D33E}"/>
          </ac:picMkLst>
        </pc:picChg>
        <pc:picChg chg="add mod">
          <ac:chgData name="Sara Archer" userId="beec491a-ab1e-4c2f-ab01-afa2db9e79de" providerId="ADAL" clId="{4068E20A-B5A4-AF46-AE3D-DF64625935CC}" dt="2024-05-11T11:01:45.210" v="260"/>
          <ac:picMkLst>
            <pc:docMk/>
            <pc:sldMk cId="1330926583" sldId="276"/>
            <ac:picMk id="3" creationId="{B1A6AFCA-E691-A3B3-EBDD-D2305DFBDE19}"/>
          </ac:picMkLst>
        </pc:picChg>
        <pc:picChg chg="del">
          <ac:chgData name="Sara Archer" userId="beec491a-ab1e-4c2f-ab01-afa2db9e79de" providerId="ADAL" clId="{4068E20A-B5A4-AF46-AE3D-DF64625935CC}" dt="2024-05-11T11:01:41.158" v="257" actId="478"/>
          <ac:picMkLst>
            <pc:docMk/>
            <pc:sldMk cId="1330926583" sldId="276"/>
            <ac:picMk id="10" creationId="{4B6CAD15-FF6B-57BF-9E18-EA26ECD515C3}"/>
          </ac:picMkLst>
        </pc:picChg>
        <pc:picChg chg="del">
          <ac:chgData name="Sara Archer" userId="beec491a-ab1e-4c2f-ab01-afa2db9e79de" providerId="ADAL" clId="{4068E20A-B5A4-AF46-AE3D-DF64625935CC}" dt="2024-05-11T11:01:42.853" v="258" actId="478"/>
          <ac:picMkLst>
            <pc:docMk/>
            <pc:sldMk cId="1330926583" sldId="276"/>
            <ac:picMk id="13" creationId="{566F22BF-5476-86FE-C380-61BD037F8310}"/>
          </ac:picMkLst>
        </pc:picChg>
      </pc:sldChg>
      <pc:sldChg chg="del">
        <pc:chgData name="Sara Archer" userId="beec491a-ab1e-4c2f-ab01-afa2db9e79de" providerId="ADAL" clId="{4068E20A-B5A4-AF46-AE3D-DF64625935CC}" dt="2024-05-11T09:57:53.301" v="55" actId="2696"/>
        <pc:sldMkLst>
          <pc:docMk/>
          <pc:sldMk cId="1270161833" sldId="277"/>
        </pc:sldMkLst>
      </pc:sldChg>
      <pc:sldChg chg="addSp delSp modSp mod">
        <pc:chgData name="Sara Archer" userId="beec491a-ab1e-4c2f-ab01-afa2db9e79de" providerId="ADAL" clId="{4068E20A-B5A4-AF46-AE3D-DF64625935CC}" dt="2024-05-11T12:03:13.750" v="1770" actId="20577"/>
        <pc:sldMkLst>
          <pc:docMk/>
          <pc:sldMk cId="1915655057" sldId="278"/>
        </pc:sldMkLst>
        <pc:spChg chg="mod">
          <ac:chgData name="Sara Archer" userId="beec491a-ab1e-4c2f-ab01-afa2db9e79de" providerId="ADAL" clId="{4068E20A-B5A4-AF46-AE3D-DF64625935CC}" dt="2024-05-11T12:03:13.750" v="1770" actId="20577"/>
          <ac:spMkLst>
            <pc:docMk/>
            <pc:sldMk cId="1915655057" sldId="278"/>
            <ac:spMk id="4" creationId="{95410B4A-87A4-BC43-4580-DCC8B2B44C6A}"/>
          </ac:spMkLst>
        </pc:spChg>
        <pc:picChg chg="del">
          <ac:chgData name="Sara Archer" userId="beec491a-ab1e-4c2f-ab01-afa2db9e79de" providerId="ADAL" clId="{4068E20A-B5A4-AF46-AE3D-DF64625935CC}" dt="2024-05-11T09:58:15.280" v="62" actId="478"/>
          <ac:picMkLst>
            <pc:docMk/>
            <pc:sldMk cId="1915655057" sldId="278"/>
            <ac:picMk id="2" creationId="{AB697837-F326-79F0-7C1D-3C2A4217D33E}"/>
          </ac:picMkLst>
        </pc:picChg>
        <pc:picChg chg="add mod">
          <ac:chgData name="Sara Archer" userId="beec491a-ab1e-4c2f-ab01-afa2db9e79de" providerId="ADAL" clId="{4068E20A-B5A4-AF46-AE3D-DF64625935CC}" dt="2024-05-11T10:00:39.655" v="248" actId="1076"/>
          <ac:picMkLst>
            <pc:docMk/>
            <pc:sldMk cId="1915655057" sldId="278"/>
            <ac:picMk id="3" creationId="{2CDFFB6D-1B69-0B43-E2C5-B88BE7A9855E}"/>
          </ac:picMkLst>
        </pc:picChg>
        <pc:picChg chg="add del mod">
          <ac:chgData name="Sara Archer" userId="beec491a-ab1e-4c2f-ab01-afa2db9e79de" providerId="ADAL" clId="{4068E20A-B5A4-AF46-AE3D-DF64625935CC}" dt="2024-05-11T09:59:28.096" v="231" actId="478"/>
          <ac:picMkLst>
            <pc:docMk/>
            <pc:sldMk cId="1915655057" sldId="278"/>
            <ac:picMk id="5" creationId="{2C43BC06-1141-401A-08F5-97B75A24845E}"/>
          </ac:picMkLst>
        </pc:picChg>
        <pc:picChg chg="del">
          <ac:chgData name="Sara Archer" userId="beec491a-ab1e-4c2f-ab01-afa2db9e79de" providerId="ADAL" clId="{4068E20A-B5A4-AF46-AE3D-DF64625935CC}" dt="2024-05-11T09:58:12.340" v="61" actId="478"/>
          <ac:picMkLst>
            <pc:docMk/>
            <pc:sldMk cId="1915655057" sldId="278"/>
            <ac:picMk id="10" creationId="{4B6CAD15-FF6B-57BF-9E18-EA26ECD515C3}"/>
          </ac:picMkLst>
        </pc:picChg>
        <pc:picChg chg="del">
          <ac:chgData name="Sara Archer" userId="beec491a-ab1e-4c2f-ab01-afa2db9e79de" providerId="ADAL" clId="{4068E20A-B5A4-AF46-AE3D-DF64625935CC}" dt="2024-05-11T09:57:56.796" v="56" actId="478"/>
          <ac:picMkLst>
            <pc:docMk/>
            <pc:sldMk cId="1915655057" sldId="278"/>
            <ac:picMk id="13" creationId="{566F22BF-5476-86FE-C380-61BD037F8310}"/>
          </ac:picMkLst>
        </pc:picChg>
      </pc:sldChg>
      <pc:sldChg chg="addSp delSp modSp mod ord">
        <pc:chgData name="Sara Archer" userId="beec491a-ab1e-4c2f-ab01-afa2db9e79de" providerId="ADAL" clId="{4068E20A-B5A4-AF46-AE3D-DF64625935CC}" dt="2024-05-11T12:00:22.837" v="1718" actId="1076"/>
        <pc:sldMkLst>
          <pc:docMk/>
          <pc:sldMk cId="556687797" sldId="279"/>
        </pc:sldMkLst>
        <pc:picChg chg="add del mod">
          <ac:chgData name="Sara Archer" userId="beec491a-ab1e-4c2f-ab01-afa2db9e79de" providerId="ADAL" clId="{4068E20A-B5A4-AF46-AE3D-DF64625935CC}" dt="2024-05-11T11:59:55.838" v="1709" actId="478"/>
          <ac:picMkLst>
            <pc:docMk/>
            <pc:sldMk cId="556687797" sldId="279"/>
            <ac:picMk id="2" creationId="{5070E84D-7E15-D95C-0584-831D8FF1924F}"/>
          </ac:picMkLst>
        </pc:picChg>
        <pc:picChg chg="del">
          <ac:chgData name="Sara Archer" userId="beec491a-ab1e-4c2f-ab01-afa2db9e79de" providerId="ADAL" clId="{4068E20A-B5A4-AF46-AE3D-DF64625935CC}" dt="2024-05-11T11:01:36.936" v="255" actId="478"/>
          <ac:picMkLst>
            <pc:docMk/>
            <pc:sldMk cId="556687797" sldId="279"/>
            <ac:picMk id="2" creationId="{AB697837-F326-79F0-7C1D-3C2A4217D33E}"/>
          </ac:picMkLst>
        </pc:picChg>
        <pc:picChg chg="add mod">
          <ac:chgData name="Sara Archer" userId="beec491a-ab1e-4c2f-ab01-afa2db9e79de" providerId="ADAL" clId="{4068E20A-B5A4-AF46-AE3D-DF64625935CC}" dt="2024-05-11T11:01:37.839" v="256"/>
          <ac:picMkLst>
            <pc:docMk/>
            <pc:sldMk cId="556687797" sldId="279"/>
            <ac:picMk id="4" creationId="{48F9602A-DFAE-9689-B97E-244DEC856EE0}"/>
          </ac:picMkLst>
        </pc:picChg>
        <pc:picChg chg="add mod">
          <ac:chgData name="Sara Archer" userId="beec491a-ab1e-4c2f-ab01-afa2db9e79de" providerId="ADAL" clId="{4068E20A-B5A4-AF46-AE3D-DF64625935CC}" dt="2024-05-11T12:00:22.837" v="1718" actId="1076"/>
          <ac:picMkLst>
            <pc:docMk/>
            <pc:sldMk cId="556687797" sldId="279"/>
            <ac:picMk id="5" creationId="{E298F025-DCC9-3C6F-E65F-C38C67894965}"/>
          </ac:picMkLst>
        </pc:picChg>
        <pc:picChg chg="del">
          <ac:chgData name="Sara Archer" userId="beec491a-ab1e-4c2f-ab01-afa2db9e79de" providerId="ADAL" clId="{4068E20A-B5A4-AF46-AE3D-DF64625935CC}" dt="2024-05-11T11:01:33.357" v="253" actId="478"/>
          <ac:picMkLst>
            <pc:docMk/>
            <pc:sldMk cId="556687797" sldId="279"/>
            <ac:picMk id="10" creationId="{4B6CAD15-FF6B-57BF-9E18-EA26ECD515C3}"/>
          </ac:picMkLst>
        </pc:picChg>
        <pc:picChg chg="del mod">
          <ac:chgData name="Sara Archer" userId="beec491a-ab1e-4c2f-ab01-afa2db9e79de" providerId="ADAL" clId="{4068E20A-B5A4-AF46-AE3D-DF64625935CC}" dt="2024-05-11T12:00:15.310" v="1717" actId="478"/>
          <ac:picMkLst>
            <pc:docMk/>
            <pc:sldMk cId="556687797" sldId="279"/>
            <ac:picMk id="11" creationId="{8AEBF5DE-80EC-D119-880E-957C36585A76}"/>
          </ac:picMkLst>
        </pc:picChg>
        <pc:picChg chg="del">
          <ac:chgData name="Sara Archer" userId="beec491a-ab1e-4c2f-ab01-afa2db9e79de" providerId="ADAL" clId="{4068E20A-B5A4-AF46-AE3D-DF64625935CC}" dt="2024-05-11T11:01:35.333" v="254" actId="478"/>
          <ac:picMkLst>
            <pc:docMk/>
            <pc:sldMk cId="556687797" sldId="279"/>
            <ac:picMk id="13" creationId="{566F22BF-5476-86FE-C380-61BD037F8310}"/>
          </ac:picMkLst>
        </pc:picChg>
        <pc:cxnChg chg="del">
          <ac:chgData name="Sara Archer" userId="beec491a-ab1e-4c2f-ab01-afa2db9e79de" providerId="ADAL" clId="{4068E20A-B5A4-AF46-AE3D-DF64625935CC}" dt="2024-05-11T12:00:06.409" v="1715" actId="478"/>
          <ac:cxnSpMkLst>
            <pc:docMk/>
            <pc:sldMk cId="556687797" sldId="279"/>
            <ac:cxnSpMk id="6" creationId="{3F2ACD0F-67C2-9F1A-A7C6-3D0DA3468935}"/>
          </ac:cxnSpMkLst>
        </pc:cxnChg>
        <pc:cxnChg chg="add mod">
          <ac:chgData name="Sara Archer" userId="beec491a-ab1e-4c2f-ab01-afa2db9e79de" providerId="ADAL" clId="{4068E20A-B5A4-AF46-AE3D-DF64625935CC}" dt="2024-05-11T12:00:04.779" v="1714"/>
          <ac:cxnSpMkLst>
            <pc:docMk/>
            <pc:sldMk cId="556687797" sldId="279"/>
            <ac:cxnSpMk id="7" creationId="{BDB3D000-2D0A-8E1C-7AFF-8806CEC596DC}"/>
          </ac:cxnSpMkLst>
        </pc:cxnChg>
      </pc:sldChg>
      <pc:sldChg chg="addSp delSp modSp mod">
        <pc:chgData name="Sara Archer" userId="beec491a-ab1e-4c2f-ab01-afa2db9e79de" providerId="ADAL" clId="{4068E20A-B5A4-AF46-AE3D-DF64625935CC}" dt="2024-05-11T12:03:56.169" v="1772" actId="1076"/>
        <pc:sldMkLst>
          <pc:docMk/>
          <pc:sldMk cId="2812060306" sldId="280"/>
        </pc:sldMkLst>
        <pc:spChg chg="mod">
          <ac:chgData name="Sara Archer" userId="beec491a-ab1e-4c2f-ab01-afa2db9e79de" providerId="ADAL" clId="{4068E20A-B5A4-AF46-AE3D-DF64625935CC}" dt="2024-05-11T12:03:56.169" v="1772" actId="1076"/>
          <ac:spMkLst>
            <pc:docMk/>
            <pc:sldMk cId="2812060306" sldId="280"/>
            <ac:spMk id="8" creationId="{022A8792-717C-23C3-2347-6D2756D5ED46}"/>
          </ac:spMkLst>
        </pc:spChg>
        <pc:picChg chg="del">
          <ac:chgData name="Sara Archer" userId="beec491a-ab1e-4c2f-ab01-afa2db9e79de" providerId="ADAL" clId="{4068E20A-B5A4-AF46-AE3D-DF64625935CC}" dt="2024-05-11T11:02:08.358" v="272" actId="478"/>
          <ac:picMkLst>
            <pc:docMk/>
            <pc:sldMk cId="2812060306" sldId="280"/>
            <ac:picMk id="2" creationId="{AB697837-F326-79F0-7C1D-3C2A4217D33E}"/>
          </ac:picMkLst>
        </pc:picChg>
        <pc:picChg chg="add del mod">
          <ac:chgData name="Sara Archer" userId="beec491a-ab1e-4c2f-ab01-afa2db9e79de" providerId="ADAL" clId="{4068E20A-B5A4-AF46-AE3D-DF64625935CC}" dt="2024-05-11T11:17:54.692" v="1064" actId="478"/>
          <ac:picMkLst>
            <pc:docMk/>
            <pc:sldMk cId="2812060306" sldId="280"/>
            <ac:picMk id="3" creationId="{5B36181F-E1A1-B053-4C19-95DA10C87F92}"/>
          </ac:picMkLst>
        </pc:picChg>
        <pc:picChg chg="add mod modCrop">
          <ac:chgData name="Sara Archer" userId="beec491a-ab1e-4c2f-ab01-afa2db9e79de" providerId="ADAL" clId="{4068E20A-B5A4-AF46-AE3D-DF64625935CC}" dt="2024-05-11T11:39:47.753" v="1487" actId="1440"/>
          <ac:picMkLst>
            <pc:docMk/>
            <pc:sldMk cId="2812060306" sldId="280"/>
            <ac:picMk id="5" creationId="{4A65B963-4435-23B8-E68F-09D0FE611FED}"/>
          </ac:picMkLst>
        </pc:picChg>
        <pc:picChg chg="add mod modCrop">
          <ac:chgData name="Sara Archer" userId="beec491a-ab1e-4c2f-ab01-afa2db9e79de" providerId="ADAL" clId="{4068E20A-B5A4-AF46-AE3D-DF64625935CC}" dt="2024-05-11T11:39:53.473" v="1489" actId="1440"/>
          <ac:picMkLst>
            <pc:docMk/>
            <pc:sldMk cId="2812060306" sldId="280"/>
            <ac:picMk id="7" creationId="{F4D324D2-80F1-08CD-E87B-DA0D5AF9B9C4}"/>
          </ac:picMkLst>
        </pc:picChg>
        <pc:picChg chg="del">
          <ac:chgData name="Sara Archer" userId="beec491a-ab1e-4c2f-ab01-afa2db9e79de" providerId="ADAL" clId="{4068E20A-B5A4-AF46-AE3D-DF64625935CC}" dt="2024-05-11T11:07:28.807" v="344" actId="478"/>
          <ac:picMkLst>
            <pc:docMk/>
            <pc:sldMk cId="2812060306" sldId="280"/>
            <ac:picMk id="9" creationId="{5511E8EE-6AE8-CC5F-43B5-B96BCA9C7842}"/>
          </ac:picMkLst>
        </pc:picChg>
        <pc:picChg chg="del">
          <ac:chgData name="Sara Archer" userId="beec491a-ab1e-4c2f-ab01-afa2db9e79de" providerId="ADAL" clId="{4068E20A-B5A4-AF46-AE3D-DF64625935CC}" dt="2024-05-11T11:02:05.343" v="270" actId="478"/>
          <ac:picMkLst>
            <pc:docMk/>
            <pc:sldMk cId="2812060306" sldId="280"/>
            <ac:picMk id="10" creationId="{4B6CAD15-FF6B-57BF-9E18-EA26ECD515C3}"/>
          </ac:picMkLst>
        </pc:picChg>
        <pc:picChg chg="del">
          <ac:chgData name="Sara Archer" userId="beec491a-ab1e-4c2f-ab01-afa2db9e79de" providerId="ADAL" clId="{4068E20A-B5A4-AF46-AE3D-DF64625935CC}" dt="2024-05-11T11:07:27.321" v="343" actId="478"/>
          <ac:picMkLst>
            <pc:docMk/>
            <pc:sldMk cId="2812060306" sldId="280"/>
            <ac:picMk id="11" creationId="{46EC247A-E32C-A7B9-51E1-FA220905C3BF}"/>
          </ac:picMkLst>
        </pc:picChg>
        <pc:picChg chg="del">
          <ac:chgData name="Sara Archer" userId="beec491a-ab1e-4c2f-ab01-afa2db9e79de" providerId="ADAL" clId="{4068E20A-B5A4-AF46-AE3D-DF64625935CC}" dt="2024-05-11T11:07:29.586" v="345" actId="478"/>
          <ac:picMkLst>
            <pc:docMk/>
            <pc:sldMk cId="2812060306" sldId="280"/>
            <ac:picMk id="12" creationId="{E9290BE6-7B2D-3843-11DB-1227B5ADDC11}"/>
          </ac:picMkLst>
        </pc:picChg>
        <pc:picChg chg="del">
          <ac:chgData name="Sara Archer" userId="beec491a-ab1e-4c2f-ab01-afa2db9e79de" providerId="ADAL" clId="{4068E20A-B5A4-AF46-AE3D-DF64625935CC}" dt="2024-05-11T11:02:06.681" v="271" actId="478"/>
          <ac:picMkLst>
            <pc:docMk/>
            <pc:sldMk cId="2812060306" sldId="280"/>
            <ac:picMk id="13" creationId="{566F22BF-5476-86FE-C380-61BD037F8310}"/>
          </ac:picMkLst>
        </pc:picChg>
        <pc:picChg chg="add mod modCrop">
          <ac:chgData name="Sara Archer" userId="beec491a-ab1e-4c2f-ab01-afa2db9e79de" providerId="ADAL" clId="{4068E20A-B5A4-AF46-AE3D-DF64625935CC}" dt="2024-05-11T11:39:50.882" v="1488" actId="1440"/>
          <ac:picMkLst>
            <pc:docMk/>
            <pc:sldMk cId="2812060306" sldId="280"/>
            <ac:picMk id="15" creationId="{E4BCAFD1-1510-987B-6A75-4C7F55EBFEE8}"/>
          </ac:picMkLst>
        </pc:picChg>
        <pc:picChg chg="add mod">
          <ac:chgData name="Sara Archer" userId="beec491a-ab1e-4c2f-ab01-afa2db9e79de" providerId="ADAL" clId="{4068E20A-B5A4-AF46-AE3D-DF64625935CC}" dt="2024-05-11T11:39:56.339" v="1490" actId="1440"/>
          <ac:picMkLst>
            <pc:docMk/>
            <pc:sldMk cId="2812060306" sldId="280"/>
            <ac:picMk id="17" creationId="{D8261BC9-F4AD-2E19-26D3-F8FE541E570F}"/>
          </ac:picMkLst>
        </pc:picChg>
      </pc:sldChg>
      <pc:sldChg chg="del">
        <pc:chgData name="Sara Archer" userId="beec491a-ab1e-4c2f-ab01-afa2db9e79de" providerId="ADAL" clId="{4068E20A-B5A4-AF46-AE3D-DF64625935CC}" dt="2024-05-11T10:00:09.703" v="233" actId="2696"/>
        <pc:sldMkLst>
          <pc:docMk/>
          <pc:sldMk cId="573819351" sldId="281"/>
        </pc:sldMkLst>
      </pc:sldChg>
    </pc:docChg>
  </pc:docChgLst>
  <pc:docChgLst>
    <pc:chgData name="Sara Archer" userId="beec491a-ab1e-4c2f-ab01-afa2db9e79de" providerId="ADAL" clId="{025C266C-881C-48DE-A87D-F1C06DBFB80E}"/>
    <pc:docChg chg="undo redo custSel addSld delSld modSld sldOrd modMainMaster">
      <pc:chgData name="Sara Archer" userId="beec491a-ab1e-4c2f-ab01-afa2db9e79de" providerId="ADAL" clId="{025C266C-881C-48DE-A87D-F1C06DBFB80E}" dt="2024-01-13T21:41:54.809" v="2721" actId="14100"/>
      <pc:docMkLst>
        <pc:docMk/>
      </pc:docMkLst>
      <pc:sldChg chg="modSp del">
        <pc:chgData name="Sara Archer" userId="beec491a-ab1e-4c2f-ab01-afa2db9e79de" providerId="ADAL" clId="{025C266C-881C-48DE-A87D-F1C06DBFB80E}" dt="2024-01-13T17:17:20.849" v="10" actId="47"/>
        <pc:sldMkLst>
          <pc:docMk/>
          <pc:sldMk cId="0" sldId="256"/>
        </pc:sldMkLst>
        <pc:spChg chg="mod">
          <ac:chgData name="Sara Archer" userId="beec491a-ab1e-4c2f-ab01-afa2db9e79de" providerId="ADAL" clId="{025C266C-881C-48DE-A87D-F1C06DBFB80E}" dt="2024-01-13T17:17:07.171" v="9"/>
          <ac:spMkLst>
            <pc:docMk/>
            <pc:sldMk cId="0" sldId="256"/>
            <ac:spMk id="67" creationId="{00000000-0000-0000-0000-000000000000}"/>
          </ac:spMkLst>
        </pc:spChg>
        <pc:spChg chg="mod">
          <ac:chgData name="Sara Archer" userId="beec491a-ab1e-4c2f-ab01-afa2db9e79de" providerId="ADAL" clId="{025C266C-881C-48DE-A87D-F1C06DBFB80E}" dt="2024-01-13T17:17:07.171" v="9"/>
          <ac:spMkLst>
            <pc:docMk/>
            <pc:sldMk cId="0" sldId="256"/>
            <ac:spMk id="68" creationId="{00000000-0000-0000-0000-000000000000}"/>
          </ac:spMkLst>
        </pc:spChg>
      </pc:sldChg>
      <pc:sldChg chg="modSp del">
        <pc:chgData name="Sara Archer" userId="beec491a-ab1e-4c2f-ab01-afa2db9e79de" providerId="ADAL" clId="{025C266C-881C-48DE-A87D-F1C06DBFB80E}" dt="2024-01-13T20:48:40.021" v="1897" actId="47"/>
        <pc:sldMkLst>
          <pc:docMk/>
          <pc:sldMk cId="0" sldId="257"/>
        </pc:sldMkLst>
        <pc:spChg chg="mod">
          <ac:chgData name="Sara Archer" userId="beec491a-ab1e-4c2f-ab01-afa2db9e79de" providerId="ADAL" clId="{025C266C-881C-48DE-A87D-F1C06DBFB80E}" dt="2024-01-13T18:09:40.184" v="552"/>
          <ac:spMkLst>
            <pc:docMk/>
            <pc:sldMk cId="0" sldId="257"/>
            <ac:spMk id="74" creationId="{00000000-0000-0000-0000-000000000000}"/>
          </ac:spMkLst>
        </pc:spChg>
        <pc:spChg chg="mod">
          <ac:chgData name="Sara Archer" userId="beec491a-ab1e-4c2f-ab01-afa2db9e79de" providerId="ADAL" clId="{025C266C-881C-48DE-A87D-F1C06DBFB80E}" dt="2024-01-13T18:09:40.184" v="552"/>
          <ac:spMkLst>
            <pc:docMk/>
            <pc:sldMk cId="0" sldId="257"/>
            <ac:spMk id="76" creationId="{00000000-0000-0000-0000-000000000000}"/>
          </ac:spMkLst>
        </pc:spChg>
      </pc:sldChg>
      <pc:sldChg chg="modSp add del mod ord">
        <pc:chgData name="Sara Archer" userId="beec491a-ab1e-4c2f-ab01-afa2db9e79de" providerId="ADAL" clId="{025C266C-881C-48DE-A87D-F1C06DBFB80E}" dt="2024-01-13T20:48:36.580" v="1896" actId="47"/>
        <pc:sldMkLst>
          <pc:docMk/>
          <pc:sldMk cId="3709766519" sldId="258"/>
        </pc:sldMkLst>
        <pc:spChg chg="mod">
          <ac:chgData name="Sara Archer" userId="beec491a-ab1e-4c2f-ab01-afa2db9e79de" providerId="ADAL" clId="{025C266C-881C-48DE-A87D-F1C06DBFB80E}" dt="2024-01-13T18:09:40.414" v="553" actId="27636"/>
          <ac:spMkLst>
            <pc:docMk/>
            <pc:sldMk cId="3709766519" sldId="258"/>
            <ac:spMk id="4" creationId="{00000000-0000-0000-0000-000000000000}"/>
          </ac:spMkLst>
        </pc:spChg>
        <pc:picChg chg="mod">
          <ac:chgData name="Sara Archer" userId="beec491a-ab1e-4c2f-ab01-afa2db9e79de" providerId="ADAL" clId="{025C266C-881C-48DE-A87D-F1C06DBFB80E}" dt="2024-01-13T17:44:07.755" v="82" actId="14100"/>
          <ac:picMkLst>
            <pc:docMk/>
            <pc:sldMk cId="3709766519" sldId="258"/>
            <ac:picMk id="3" creationId="{931ADE7F-5D5F-5A26-D8A4-4D5DF681D1CF}"/>
          </ac:picMkLst>
        </pc:picChg>
        <pc:picChg chg="mod">
          <ac:chgData name="Sara Archer" userId="beec491a-ab1e-4c2f-ab01-afa2db9e79de" providerId="ADAL" clId="{025C266C-881C-48DE-A87D-F1C06DBFB80E}" dt="2024-01-13T17:44:01.233" v="80" actId="1076"/>
          <ac:picMkLst>
            <pc:docMk/>
            <pc:sldMk cId="3709766519" sldId="258"/>
            <ac:picMk id="9" creationId="{E6EF2C63-B4B2-1F87-615E-C171CB32253A}"/>
          </ac:picMkLst>
        </pc:picChg>
        <pc:picChg chg="mod">
          <ac:chgData name="Sara Archer" userId="beec491a-ab1e-4c2f-ab01-afa2db9e79de" providerId="ADAL" clId="{025C266C-881C-48DE-A87D-F1C06DBFB80E}" dt="2024-01-13T17:43:33.860" v="67" actId="1076"/>
          <ac:picMkLst>
            <pc:docMk/>
            <pc:sldMk cId="3709766519" sldId="258"/>
            <ac:picMk id="11" creationId="{C4CC73B6-06BE-AFFF-A303-D9E62165EF2D}"/>
          </ac:picMkLst>
        </pc:picChg>
        <pc:picChg chg="mod">
          <ac:chgData name="Sara Archer" userId="beec491a-ab1e-4c2f-ab01-afa2db9e79de" providerId="ADAL" clId="{025C266C-881C-48DE-A87D-F1C06DBFB80E}" dt="2024-01-13T17:43:47.818" v="73" actId="1076"/>
          <ac:picMkLst>
            <pc:docMk/>
            <pc:sldMk cId="3709766519" sldId="258"/>
            <ac:picMk id="17" creationId="{B903F780-7B5A-CFD7-3FB7-482CD456778F}"/>
          </ac:picMkLst>
        </pc:picChg>
      </pc:sldChg>
      <pc:sldChg chg="addSp delSp modSp del mod ord setBg delDesignElem modNotes">
        <pc:chgData name="Sara Archer" userId="beec491a-ab1e-4c2f-ab01-afa2db9e79de" providerId="ADAL" clId="{025C266C-881C-48DE-A87D-F1C06DBFB80E}" dt="2024-01-13T18:19:08.890" v="885" actId="47"/>
        <pc:sldMkLst>
          <pc:docMk/>
          <pc:sldMk cId="0" sldId="259"/>
        </pc:sldMkLst>
        <pc:spChg chg="add del mod">
          <ac:chgData name="Sara Archer" userId="beec491a-ab1e-4c2f-ab01-afa2db9e79de" providerId="ADAL" clId="{025C266C-881C-48DE-A87D-F1C06DBFB80E}" dt="2024-01-13T17:48:12.669" v="269"/>
          <ac:spMkLst>
            <pc:docMk/>
            <pc:sldMk cId="0" sldId="259"/>
            <ac:spMk id="3" creationId="{75FA2153-2F2A-40F9-978F-D3A4594D63E9}"/>
          </ac:spMkLst>
        </pc:spChg>
        <pc:spChg chg="mod">
          <ac:chgData name="Sara Archer" userId="beec491a-ab1e-4c2f-ab01-afa2db9e79de" providerId="ADAL" clId="{025C266C-881C-48DE-A87D-F1C06DBFB80E}" dt="2024-01-13T17:48:58.827" v="310" actId="20577"/>
          <ac:spMkLst>
            <pc:docMk/>
            <pc:sldMk cId="0" sldId="259"/>
            <ac:spMk id="87" creationId="{00000000-0000-0000-0000-000000000000}"/>
          </ac:spMkLst>
        </pc:spChg>
        <pc:spChg chg="mod">
          <ac:chgData name="Sara Archer" userId="beec491a-ab1e-4c2f-ab01-afa2db9e79de" providerId="ADAL" clId="{025C266C-881C-48DE-A87D-F1C06DBFB80E}" dt="2024-01-13T17:54:14.430" v="389" actId="20577"/>
          <ac:spMkLst>
            <pc:docMk/>
            <pc:sldMk cId="0" sldId="259"/>
            <ac:spMk id="88" creationId="{00000000-0000-0000-0000-000000000000}"/>
          </ac:spMkLst>
        </pc:spChg>
        <pc:spChg chg="add del">
          <ac:chgData name="Sara Archer" userId="beec491a-ab1e-4c2f-ab01-afa2db9e79de" providerId="ADAL" clId="{025C266C-881C-48DE-A87D-F1C06DBFB80E}" dt="2024-01-13T17:36:59.281" v="14"/>
          <ac:spMkLst>
            <pc:docMk/>
            <pc:sldMk cId="0" sldId="259"/>
            <ac:spMk id="105" creationId="{E80B86A7-A1EC-475B-9166-88902B033A38}"/>
          </ac:spMkLst>
        </pc:spChg>
        <pc:spChg chg="add del">
          <ac:chgData name="Sara Archer" userId="beec491a-ab1e-4c2f-ab01-afa2db9e79de" providerId="ADAL" clId="{025C266C-881C-48DE-A87D-F1C06DBFB80E}" dt="2024-01-13T17:36:59.281" v="14"/>
          <ac:spMkLst>
            <pc:docMk/>
            <pc:sldMk cId="0" sldId="259"/>
            <ac:spMk id="107" creationId="{C2C29CB1-9F74-4879-A6AF-AEA67B6F1F4D}"/>
          </ac:spMkLst>
        </pc:spChg>
        <pc:spChg chg="add del">
          <ac:chgData name="Sara Archer" userId="beec491a-ab1e-4c2f-ab01-afa2db9e79de" providerId="ADAL" clId="{025C266C-881C-48DE-A87D-F1C06DBFB80E}" dt="2024-01-13T17:36:59.281" v="14"/>
          <ac:spMkLst>
            <pc:docMk/>
            <pc:sldMk cId="0" sldId="259"/>
            <ac:spMk id="109" creationId="{7E2C7115-5336-410C-AD71-0F0952A2E5A7}"/>
          </ac:spMkLst>
        </pc:spChg>
        <pc:grpChg chg="add del">
          <ac:chgData name="Sara Archer" userId="beec491a-ab1e-4c2f-ab01-afa2db9e79de" providerId="ADAL" clId="{025C266C-881C-48DE-A87D-F1C06DBFB80E}" dt="2024-01-13T17:36:59.281" v="14"/>
          <ac:grpSpMkLst>
            <pc:docMk/>
            <pc:sldMk cId="0" sldId="259"/>
            <ac:grpSpMk id="93" creationId="{09EA7EA7-74F5-4EE2-8E3D-1A10308259D7}"/>
          </ac:grpSpMkLst>
        </pc:grpChg>
        <pc:picChg chg="add del mod">
          <ac:chgData name="Sara Archer" userId="beec491a-ab1e-4c2f-ab01-afa2db9e79de" providerId="ADAL" clId="{025C266C-881C-48DE-A87D-F1C06DBFB80E}" dt="2024-01-13T17:47:14.891" v="226" actId="478"/>
          <ac:picMkLst>
            <pc:docMk/>
            <pc:sldMk cId="0" sldId="259"/>
            <ac:picMk id="2" creationId="{F6882E5A-C430-D1F3-8080-362A6A99F0F6}"/>
          </ac:picMkLst>
        </pc:picChg>
      </pc:sldChg>
      <pc:sldChg chg="addSp delSp modSp mod ord setBg addAnim delAnim modNotes">
        <pc:chgData name="Sara Archer" userId="beec491a-ab1e-4c2f-ab01-afa2db9e79de" providerId="ADAL" clId="{025C266C-881C-48DE-A87D-F1C06DBFB80E}" dt="2024-01-13T21:12:19.046" v="2505"/>
        <pc:sldMkLst>
          <pc:docMk/>
          <pc:sldMk cId="0" sldId="260"/>
        </pc:sldMkLst>
        <pc:spChg chg="add del mod">
          <ac:chgData name="Sara Archer" userId="beec491a-ab1e-4c2f-ab01-afa2db9e79de" providerId="ADAL" clId="{025C266C-881C-48DE-A87D-F1C06DBFB80E}" dt="2024-01-13T17:57:13.583" v="407" actId="478"/>
          <ac:spMkLst>
            <pc:docMk/>
            <pc:sldMk cId="0" sldId="260"/>
            <ac:spMk id="4" creationId="{B4D8CC80-BEDC-1CAC-5499-A25EC8042D7C}"/>
          </ac:spMkLst>
        </pc:spChg>
        <pc:spChg chg="add del mod">
          <ac:chgData name="Sara Archer" userId="beec491a-ab1e-4c2f-ab01-afa2db9e79de" providerId="ADAL" clId="{025C266C-881C-48DE-A87D-F1C06DBFB80E}" dt="2024-01-13T17:57:27.052" v="413" actId="478"/>
          <ac:spMkLst>
            <pc:docMk/>
            <pc:sldMk cId="0" sldId="260"/>
            <ac:spMk id="8" creationId="{79055C53-A8F3-7E76-DC8B-03B484167F45}"/>
          </ac:spMkLst>
        </pc:spChg>
        <pc:spChg chg="add mod">
          <ac:chgData name="Sara Archer" userId="beec491a-ab1e-4c2f-ab01-afa2db9e79de" providerId="ADAL" clId="{025C266C-881C-48DE-A87D-F1C06DBFB80E}" dt="2024-01-13T20:35:32.565" v="1617" actId="14100"/>
          <ac:spMkLst>
            <pc:docMk/>
            <pc:sldMk cId="0" sldId="260"/>
            <ac:spMk id="9" creationId="{6B83576A-7A4C-2AF6-32A4-AC78FA49C907}"/>
          </ac:spMkLst>
        </pc:spChg>
        <pc:spChg chg="add mod">
          <ac:chgData name="Sara Archer" userId="beec491a-ab1e-4c2f-ab01-afa2db9e79de" providerId="ADAL" clId="{025C266C-881C-48DE-A87D-F1C06DBFB80E}" dt="2024-01-13T18:15:27.632" v="737"/>
          <ac:spMkLst>
            <pc:docMk/>
            <pc:sldMk cId="0" sldId="260"/>
            <ac:spMk id="14" creationId="{EE1C71CB-B9F4-A671-37F3-E523A6732E68}"/>
          </ac:spMkLst>
        </pc:spChg>
        <pc:spChg chg="del mod">
          <ac:chgData name="Sara Archer" userId="beec491a-ab1e-4c2f-ab01-afa2db9e79de" providerId="ADAL" clId="{025C266C-881C-48DE-A87D-F1C06DBFB80E}" dt="2024-01-13T17:57:24.465" v="412" actId="478"/>
          <ac:spMkLst>
            <pc:docMk/>
            <pc:sldMk cId="0" sldId="260"/>
            <ac:spMk id="93" creationId="{00000000-0000-0000-0000-000000000000}"/>
          </ac:spMkLst>
        </pc:spChg>
        <pc:spChg chg="del">
          <ac:chgData name="Sara Archer" userId="beec491a-ab1e-4c2f-ab01-afa2db9e79de" providerId="ADAL" clId="{025C266C-881C-48DE-A87D-F1C06DBFB80E}" dt="2024-01-13T17:56:55.764" v="393" actId="478"/>
          <ac:spMkLst>
            <pc:docMk/>
            <pc:sldMk cId="0" sldId="260"/>
            <ac:spMk id="94" creationId="{00000000-0000-0000-0000-000000000000}"/>
          </ac:spMkLst>
        </pc:spChg>
        <pc:spChg chg="add del">
          <ac:chgData name="Sara Archer" userId="beec491a-ab1e-4c2f-ab01-afa2db9e79de" providerId="ADAL" clId="{025C266C-881C-48DE-A87D-F1C06DBFB80E}" dt="2024-01-13T17:57:02.382" v="398" actId="26606"/>
          <ac:spMkLst>
            <pc:docMk/>
            <pc:sldMk cId="0" sldId="260"/>
            <ac:spMk id="98" creationId="{116A904D-80BE-42BB-A96F-14D33FFE0D88}"/>
          </ac:spMkLst>
        </pc:spChg>
        <pc:spChg chg="add del">
          <ac:chgData name="Sara Archer" userId="beec491a-ab1e-4c2f-ab01-afa2db9e79de" providerId="ADAL" clId="{025C266C-881C-48DE-A87D-F1C06DBFB80E}" dt="2024-01-13T17:57:02.382" v="398" actId="26606"/>
          <ac:spMkLst>
            <pc:docMk/>
            <pc:sldMk cId="0" sldId="260"/>
            <ac:spMk id="100" creationId="{3E49CA6A-AA0D-433F-BA6F-E0F8DCBA8BD9}"/>
          </ac:spMkLst>
        </pc:spChg>
        <pc:spChg chg="add del">
          <ac:chgData name="Sara Archer" userId="beec491a-ab1e-4c2f-ab01-afa2db9e79de" providerId="ADAL" clId="{025C266C-881C-48DE-A87D-F1C06DBFB80E}" dt="2024-01-13T17:57:02.382" v="398" actId="26606"/>
          <ac:spMkLst>
            <pc:docMk/>
            <pc:sldMk cId="0" sldId="260"/>
            <ac:spMk id="104" creationId="{F6C87967-61BE-4FDD-90CE-5DE1A894F78C}"/>
          </ac:spMkLst>
        </pc:spChg>
        <pc:spChg chg="add del">
          <ac:chgData name="Sara Archer" userId="beec491a-ab1e-4c2f-ab01-afa2db9e79de" providerId="ADAL" clId="{025C266C-881C-48DE-A87D-F1C06DBFB80E}" dt="2024-01-13T17:57:02.382" v="398" actId="26606"/>
          <ac:spMkLst>
            <pc:docMk/>
            <pc:sldMk cId="0" sldId="260"/>
            <ac:spMk id="106" creationId="{8B00AEC3-8E52-42B8-8660-C55D89D8B10C}"/>
          </ac:spMkLst>
        </pc:spChg>
        <pc:spChg chg="add del">
          <ac:chgData name="Sara Archer" userId="beec491a-ab1e-4c2f-ab01-afa2db9e79de" providerId="ADAL" clId="{025C266C-881C-48DE-A87D-F1C06DBFB80E}" dt="2024-01-13T17:57:02.382" v="398" actId="26606"/>
          <ac:spMkLst>
            <pc:docMk/>
            <pc:sldMk cId="0" sldId="260"/>
            <ac:spMk id="108" creationId="{BE27637F-C688-41C1-9BCB-AA4F1C8ABA8B}"/>
          </ac:spMkLst>
        </pc:spChg>
        <pc:spChg chg="add del">
          <ac:chgData name="Sara Archer" userId="beec491a-ab1e-4c2f-ab01-afa2db9e79de" providerId="ADAL" clId="{025C266C-881C-48DE-A87D-F1C06DBFB80E}" dt="2024-01-13T17:57:10.062" v="404" actId="26606"/>
          <ac:spMkLst>
            <pc:docMk/>
            <pc:sldMk cId="0" sldId="260"/>
            <ac:spMk id="110" creationId="{C1AD70F9-2AA8-40AD-81F2-0D7BC881C9A9}"/>
          </ac:spMkLst>
        </pc:spChg>
        <pc:spChg chg="add del">
          <ac:chgData name="Sara Archer" userId="beec491a-ab1e-4c2f-ab01-afa2db9e79de" providerId="ADAL" clId="{025C266C-881C-48DE-A87D-F1C06DBFB80E}" dt="2024-01-13T17:57:10.062" v="404" actId="26606"/>
          <ac:spMkLst>
            <pc:docMk/>
            <pc:sldMk cId="0" sldId="260"/>
            <ac:spMk id="111" creationId="{58331D47-DE7A-4F51-9D59-FD68F3BDD20E}"/>
          </ac:spMkLst>
        </pc:spChg>
        <pc:spChg chg="add del">
          <ac:chgData name="Sara Archer" userId="beec491a-ab1e-4c2f-ab01-afa2db9e79de" providerId="ADAL" clId="{025C266C-881C-48DE-A87D-F1C06DBFB80E}" dt="2024-01-13T17:57:10.062" v="404" actId="26606"/>
          <ac:spMkLst>
            <pc:docMk/>
            <pc:sldMk cId="0" sldId="260"/>
            <ac:spMk id="112" creationId="{0A95E83E-3C35-4C05-B1FC-CBF86CCB7C21}"/>
          </ac:spMkLst>
        </pc:spChg>
        <pc:spChg chg="add del">
          <ac:chgData name="Sara Archer" userId="beec491a-ab1e-4c2f-ab01-afa2db9e79de" providerId="ADAL" clId="{025C266C-881C-48DE-A87D-F1C06DBFB80E}" dt="2024-01-13T17:57:10.062" v="404" actId="26606"/>
          <ac:spMkLst>
            <pc:docMk/>
            <pc:sldMk cId="0" sldId="260"/>
            <ac:spMk id="113" creationId="{99DEDC60-6312-4214-B219-E46479D7E137}"/>
          </ac:spMkLst>
        </pc:spChg>
        <pc:spChg chg="add del">
          <ac:chgData name="Sara Archer" userId="beec491a-ab1e-4c2f-ab01-afa2db9e79de" providerId="ADAL" clId="{025C266C-881C-48DE-A87D-F1C06DBFB80E}" dt="2024-01-13T17:57:10.062" v="404" actId="26606"/>
          <ac:spMkLst>
            <pc:docMk/>
            <pc:sldMk cId="0" sldId="260"/>
            <ac:spMk id="115" creationId="{66B8738D-6184-4200-93C8-A38B49E39D94}"/>
          </ac:spMkLst>
        </pc:spChg>
        <pc:spChg chg="add del">
          <ac:chgData name="Sara Archer" userId="beec491a-ab1e-4c2f-ab01-afa2db9e79de" providerId="ADAL" clId="{025C266C-881C-48DE-A87D-F1C06DBFB80E}" dt="2024-01-13T17:57:10.062" v="404" actId="26606"/>
          <ac:spMkLst>
            <pc:docMk/>
            <pc:sldMk cId="0" sldId="260"/>
            <ac:spMk id="116" creationId="{5B73017D-B127-4D47-BB33-0DA52359F549}"/>
          </ac:spMkLst>
        </pc:spChg>
        <pc:picChg chg="add mod ord">
          <ac:chgData name="Sara Archer" userId="beec491a-ab1e-4c2f-ab01-afa2db9e79de" providerId="ADAL" clId="{025C266C-881C-48DE-A87D-F1C06DBFB80E}" dt="2024-01-13T18:12:28.470" v="727" actId="1076"/>
          <ac:picMkLst>
            <pc:docMk/>
            <pc:sldMk cId="0" sldId="260"/>
            <ac:picMk id="2" creationId="{AB697837-F326-79F0-7C1D-3C2A4217D33E}"/>
          </ac:picMkLst>
        </pc:picChg>
        <pc:picChg chg="add del mod modCrop">
          <ac:chgData name="Sara Archer" userId="beec491a-ab1e-4c2f-ab01-afa2db9e79de" providerId="ADAL" clId="{025C266C-881C-48DE-A87D-F1C06DBFB80E}" dt="2024-01-13T18:14:26.645" v="728" actId="1076"/>
          <ac:picMkLst>
            <pc:docMk/>
            <pc:sldMk cId="0" sldId="260"/>
            <ac:picMk id="6" creationId="{9DDDA1F2-DA68-2305-DA33-A670718F8CA1}"/>
          </ac:picMkLst>
        </pc:picChg>
        <pc:picChg chg="add mod">
          <ac:chgData name="Sara Archer" userId="beec491a-ab1e-4c2f-ab01-afa2db9e79de" providerId="ADAL" clId="{025C266C-881C-48DE-A87D-F1C06DBFB80E}" dt="2024-01-13T18:11:22.471" v="563" actId="1076"/>
          <ac:picMkLst>
            <pc:docMk/>
            <pc:sldMk cId="0" sldId="260"/>
            <ac:picMk id="10" creationId="{4B6CAD15-FF6B-57BF-9E18-EA26ECD515C3}"/>
          </ac:picMkLst>
        </pc:picChg>
        <pc:picChg chg="add del mod">
          <ac:chgData name="Sara Archer" userId="beec491a-ab1e-4c2f-ab01-afa2db9e79de" providerId="ADAL" clId="{025C266C-881C-48DE-A87D-F1C06DBFB80E}" dt="2024-01-13T18:11:12.658" v="557" actId="478"/>
          <ac:picMkLst>
            <pc:docMk/>
            <pc:sldMk cId="0" sldId="260"/>
            <ac:picMk id="11" creationId="{20D490BC-CF6C-0135-2F25-9F76C0CC14E2}"/>
          </ac:picMkLst>
        </pc:picChg>
        <pc:picChg chg="add mod">
          <ac:chgData name="Sara Archer" userId="beec491a-ab1e-4c2f-ab01-afa2db9e79de" providerId="ADAL" clId="{025C266C-881C-48DE-A87D-F1C06DBFB80E}" dt="2024-01-13T18:12:23.920" v="724" actId="1076"/>
          <ac:picMkLst>
            <pc:docMk/>
            <pc:sldMk cId="0" sldId="260"/>
            <ac:picMk id="13" creationId="{566F22BF-5476-86FE-C380-61BD037F8310}"/>
          </ac:picMkLst>
        </pc:picChg>
        <pc:cxnChg chg="add del">
          <ac:chgData name="Sara Archer" userId="beec491a-ab1e-4c2f-ab01-afa2db9e79de" providerId="ADAL" clId="{025C266C-881C-48DE-A87D-F1C06DBFB80E}" dt="2024-01-13T17:57:02.382" v="398" actId="26606"/>
          <ac:cxnSpMkLst>
            <pc:docMk/>
            <pc:sldMk cId="0" sldId="260"/>
            <ac:cxnSpMk id="102" creationId="{17706B1B-4321-47A1-B97B-3364729F7291}"/>
          </ac:cxnSpMkLst>
        </pc:cxnChg>
        <pc:cxnChg chg="add del">
          <ac:chgData name="Sara Archer" userId="beec491a-ab1e-4c2f-ab01-afa2db9e79de" providerId="ADAL" clId="{025C266C-881C-48DE-A87D-F1C06DBFB80E}" dt="2024-01-13T17:57:10.062" v="404" actId="26606"/>
          <ac:cxnSpMkLst>
            <pc:docMk/>
            <pc:sldMk cId="0" sldId="260"/>
            <ac:cxnSpMk id="114" creationId="{D92A1B31-DB63-435D-93E6-9712CDFB20FE}"/>
          </ac:cxnSpMkLst>
        </pc:cxnChg>
        <pc:cxnChg chg="add del">
          <ac:chgData name="Sara Archer" userId="beec491a-ab1e-4c2f-ab01-afa2db9e79de" providerId="ADAL" clId="{025C266C-881C-48DE-A87D-F1C06DBFB80E}" dt="2024-01-13T17:57:10.062" v="404" actId="26606"/>
          <ac:cxnSpMkLst>
            <pc:docMk/>
            <pc:sldMk cId="0" sldId="260"/>
            <ac:cxnSpMk id="117" creationId="{C2B7B8EB-0638-43BD-9A64-62F95F505484}"/>
          </ac:cxnSpMkLst>
        </pc:cxnChg>
      </pc:sldChg>
      <pc:sldChg chg="modSp del">
        <pc:chgData name="Sara Archer" userId="beec491a-ab1e-4c2f-ab01-afa2db9e79de" providerId="ADAL" clId="{025C266C-881C-48DE-A87D-F1C06DBFB80E}" dt="2024-01-13T20:36:20.666" v="1625" actId="47"/>
        <pc:sldMkLst>
          <pc:docMk/>
          <pc:sldMk cId="0" sldId="261"/>
        </pc:sldMkLst>
        <pc:spChg chg="mod">
          <ac:chgData name="Sara Archer" userId="beec491a-ab1e-4c2f-ab01-afa2db9e79de" providerId="ADAL" clId="{025C266C-881C-48DE-A87D-F1C06DBFB80E}" dt="2024-01-13T18:09:40.184" v="552"/>
          <ac:spMkLst>
            <pc:docMk/>
            <pc:sldMk cId="0" sldId="261"/>
            <ac:spMk id="99" creationId="{00000000-0000-0000-0000-000000000000}"/>
          </ac:spMkLst>
        </pc:spChg>
        <pc:spChg chg="mod">
          <ac:chgData name="Sara Archer" userId="beec491a-ab1e-4c2f-ab01-afa2db9e79de" providerId="ADAL" clId="{025C266C-881C-48DE-A87D-F1C06DBFB80E}" dt="2024-01-13T18:09:40.184" v="552"/>
          <ac:spMkLst>
            <pc:docMk/>
            <pc:sldMk cId="0" sldId="261"/>
            <ac:spMk id="101" creationId="{00000000-0000-0000-0000-000000000000}"/>
          </ac:spMkLst>
        </pc:spChg>
      </pc:sldChg>
      <pc:sldChg chg="modSp del">
        <pc:chgData name="Sara Archer" userId="beec491a-ab1e-4c2f-ab01-afa2db9e79de" providerId="ADAL" clId="{025C266C-881C-48DE-A87D-F1C06DBFB80E}" dt="2024-01-13T20:36:16.676" v="1624" actId="47"/>
        <pc:sldMkLst>
          <pc:docMk/>
          <pc:sldMk cId="0" sldId="262"/>
        </pc:sldMkLst>
        <pc:spChg chg="mod">
          <ac:chgData name="Sara Archer" userId="beec491a-ab1e-4c2f-ab01-afa2db9e79de" providerId="ADAL" clId="{025C266C-881C-48DE-A87D-F1C06DBFB80E}" dt="2024-01-13T18:09:40.184" v="552"/>
          <ac:spMkLst>
            <pc:docMk/>
            <pc:sldMk cId="0" sldId="262"/>
            <ac:spMk id="106" creationId="{00000000-0000-0000-0000-000000000000}"/>
          </ac:spMkLst>
        </pc:spChg>
      </pc:sldChg>
      <pc:sldChg chg="modSp del">
        <pc:chgData name="Sara Archer" userId="beec491a-ab1e-4c2f-ab01-afa2db9e79de" providerId="ADAL" clId="{025C266C-881C-48DE-A87D-F1C06DBFB80E}" dt="2024-01-13T20:50:01.694" v="1921" actId="47"/>
        <pc:sldMkLst>
          <pc:docMk/>
          <pc:sldMk cId="0" sldId="263"/>
        </pc:sldMkLst>
        <pc:spChg chg="mod">
          <ac:chgData name="Sara Archer" userId="beec491a-ab1e-4c2f-ab01-afa2db9e79de" providerId="ADAL" clId="{025C266C-881C-48DE-A87D-F1C06DBFB80E}" dt="2024-01-13T18:09:40.184" v="552"/>
          <ac:spMkLst>
            <pc:docMk/>
            <pc:sldMk cId="0" sldId="263"/>
            <ac:spMk id="112" creationId="{00000000-0000-0000-0000-000000000000}"/>
          </ac:spMkLst>
        </pc:spChg>
      </pc:sldChg>
      <pc:sldChg chg="modSp del">
        <pc:chgData name="Sara Archer" userId="beec491a-ab1e-4c2f-ab01-afa2db9e79de" providerId="ADAL" clId="{025C266C-881C-48DE-A87D-F1C06DBFB80E}" dt="2024-01-13T20:49:44.994" v="1919" actId="47"/>
        <pc:sldMkLst>
          <pc:docMk/>
          <pc:sldMk cId="0" sldId="264"/>
        </pc:sldMkLst>
        <pc:spChg chg="mod">
          <ac:chgData name="Sara Archer" userId="beec491a-ab1e-4c2f-ab01-afa2db9e79de" providerId="ADAL" clId="{025C266C-881C-48DE-A87D-F1C06DBFB80E}" dt="2024-01-13T18:09:40.184" v="552"/>
          <ac:spMkLst>
            <pc:docMk/>
            <pc:sldMk cId="0" sldId="264"/>
            <ac:spMk id="118" creationId="{00000000-0000-0000-0000-000000000000}"/>
          </ac:spMkLst>
        </pc:spChg>
      </pc:sldChg>
      <pc:sldChg chg="del">
        <pc:chgData name="Sara Archer" userId="beec491a-ab1e-4c2f-ab01-afa2db9e79de" providerId="ADAL" clId="{025C266C-881C-48DE-A87D-F1C06DBFB80E}" dt="2024-01-13T20:49:50.472" v="1920" actId="47"/>
        <pc:sldMkLst>
          <pc:docMk/>
          <pc:sldMk cId="0" sldId="265"/>
        </pc:sldMkLst>
      </pc:sldChg>
      <pc:sldChg chg="modSp del modNotes">
        <pc:chgData name="Sara Archer" userId="beec491a-ab1e-4c2f-ab01-afa2db9e79de" providerId="ADAL" clId="{025C266C-881C-48DE-A87D-F1C06DBFB80E}" dt="2024-01-13T21:08:48.030" v="2374" actId="47"/>
        <pc:sldMkLst>
          <pc:docMk/>
          <pc:sldMk cId="0" sldId="266"/>
        </pc:sldMkLst>
        <pc:spChg chg="mod">
          <ac:chgData name="Sara Archer" userId="beec491a-ab1e-4c2f-ab01-afa2db9e79de" providerId="ADAL" clId="{025C266C-881C-48DE-A87D-F1C06DBFB80E}" dt="2024-01-13T18:09:40.184" v="552"/>
          <ac:spMkLst>
            <pc:docMk/>
            <pc:sldMk cId="0" sldId="266"/>
            <ac:spMk id="132" creationId="{00000000-0000-0000-0000-000000000000}"/>
          </ac:spMkLst>
        </pc:spChg>
      </pc:sldChg>
      <pc:sldChg chg="del">
        <pc:chgData name="Sara Archer" userId="beec491a-ab1e-4c2f-ab01-afa2db9e79de" providerId="ADAL" clId="{025C266C-881C-48DE-A87D-F1C06DBFB80E}" dt="2024-01-13T20:38:01.762" v="1726" actId="47"/>
        <pc:sldMkLst>
          <pc:docMk/>
          <pc:sldMk cId="0" sldId="267"/>
        </pc:sldMkLst>
      </pc:sldChg>
      <pc:sldChg chg="addSp modSp add mod setBg">
        <pc:chgData name="Sara Archer" userId="beec491a-ab1e-4c2f-ab01-afa2db9e79de" providerId="ADAL" clId="{025C266C-881C-48DE-A87D-F1C06DBFB80E}" dt="2024-01-13T18:09:58.438" v="554" actId="26606"/>
        <pc:sldMkLst>
          <pc:docMk/>
          <pc:sldMk cId="3660834888" sldId="268"/>
        </pc:sldMkLst>
        <pc:spChg chg="add mod">
          <ac:chgData name="Sara Archer" userId="beec491a-ab1e-4c2f-ab01-afa2db9e79de" providerId="ADAL" clId="{025C266C-881C-48DE-A87D-F1C06DBFB80E}" dt="2024-01-13T18:09:58.438" v="554" actId="26606"/>
          <ac:spMkLst>
            <pc:docMk/>
            <pc:sldMk cId="3660834888" sldId="268"/>
            <ac:spMk id="3" creationId="{091D0703-D99A-4AC2-18CC-D3DFE2A28EB7}"/>
          </ac:spMkLst>
        </pc:spChg>
        <pc:spChg chg="mod ord">
          <ac:chgData name="Sara Archer" userId="beec491a-ab1e-4c2f-ab01-afa2db9e79de" providerId="ADAL" clId="{025C266C-881C-48DE-A87D-F1C06DBFB80E}" dt="2024-01-13T18:09:58.438" v="554" actId="26606"/>
          <ac:spMkLst>
            <pc:docMk/>
            <pc:sldMk cId="3660834888" sldId="268"/>
            <ac:spMk id="6" creationId="{F204A960-8BBF-8AFE-1AB2-8900DEB00B83}"/>
          </ac:spMkLst>
        </pc:spChg>
        <pc:spChg chg="add">
          <ac:chgData name="Sara Archer" userId="beec491a-ab1e-4c2f-ab01-afa2db9e79de" providerId="ADAL" clId="{025C266C-881C-48DE-A87D-F1C06DBFB80E}" dt="2024-01-13T18:09:58.438" v="554" actId="26606"/>
          <ac:spMkLst>
            <pc:docMk/>
            <pc:sldMk cId="3660834888" sldId="268"/>
            <ac:spMk id="11" creationId="{32AEEBC8-9D30-42EF-95F2-386C2653FBF0}"/>
          </ac:spMkLst>
        </pc:spChg>
        <pc:spChg chg="add">
          <ac:chgData name="Sara Archer" userId="beec491a-ab1e-4c2f-ab01-afa2db9e79de" providerId="ADAL" clId="{025C266C-881C-48DE-A87D-F1C06DBFB80E}" dt="2024-01-13T18:09:58.438" v="554" actId="26606"/>
          <ac:spMkLst>
            <pc:docMk/>
            <pc:sldMk cId="3660834888" sldId="268"/>
            <ac:spMk id="13" creationId="{2E92FA66-67D7-4CB4-94D3-E643A9AD4757}"/>
          </ac:spMkLst>
        </pc:spChg>
        <pc:picChg chg="mod ord">
          <ac:chgData name="Sara Archer" userId="beec491a-ab1e-4c2f-ab01-afa2db9e79de" providerId="ADAL" clId="{025C266C-881C-48DE-A87D-F1C06DBFB80E}" dt="2024-01-13T18:09:58.438" v="554" actId="26606"/>
          <ac:picMkLst>
            <pc:docMk/>
            <pc:sldMk cId="3660834888" sldId="268"/>
            <ac:picMk id="2" creationId="{47517D6F-1A5C-99CA-0293-22112B01AA2A}"/>
          </ac:picMkLst>
        </pc:picChg>
      </pc:sldChg>
      <pc:sldChg chg="add del">
        <pc:chgData name="Sara Archer" userId="beec491a-ab1e-4c2f-ab01-afa2db9e79de" providerId="ADAL" clId="{025C266C-881C-48DE-A87D-F1C06DBFB80E}" dt="2024-01-13T18:19:12.455" v="886" actId="47"/>
        <pc:sldMkLst>
          <pc:docMk/>
          <pc:sldMk cId="3902114307" sldId="269"/>
        </pc:sldMkLst>
      </pc:sldChg>
      <pc:sldChg chg="addSp delSp modSp add mod ord">
        <pc:chgData name="Sara Archer" userId="beec491a-ab1e-4c2f-ab01-afa2db9e79de" providerId="ADAL" clId="{025C266C-881C-48DE-A87D-F1C06DBFB80E}" dt="2024-01-13T21:23:23.220" v="2714" actId="1076"/>
        <pc:sldMkLst>
          <pc:docMk/>
          <pc:sldMk cId="587897820" sldId="270"/>
        </pc:sldMkLst>
        <pc:spChg chg="mod">
          <ac:chgData name="Sara Archer" userId="beec491a-ab1e-4c2f-ab01-afa2db9e79de" providerId="ADAL" clId="{025C266C-881C-48DE-A87D-F1C06DBFB80E}" dt="2024-01-13T21:22:33.871" v="2705" actId="2711"/>
          <ac:spMkLst>
            <pc:docMk/>
            <pc:sldMk cId="587897820" sldId="270"/>
            <ac:spMk id="7" creationId="{00000000-0000-0000-0000-000000000000}"/>
          </ac:spMkLst>
        </pc:spChg>
        <pc:spChg chg="mod">
          <ac:chgData name="Sara Archer" userId="beec491a-ab1e-4c2f-ab01-afa2db9e79de" providerId="ADAL" clId="{025C266C-881C-48DE-A87D-F1C06DBFB80E}" dt="2024-01-13T21:22:42.833" v="2706" actId="2711"/>
          <ac:spMkLst>
            <pc:docMk/>
            <pc:sldMk cId="587897820" sldId="270"/>
            <ac:spMk id="11" creationId="{B8AE3247-5445-3FF0-25A0-05608DEA5ADE}"/>
          </ac:spMkLst>
        </pc:spChg>
        <pc:picChg chg="del">
          <ac:chgData name="Sara Archer" userId="beec491a-ab1e-4c2f-ab01-afa2db9e79de" providerId="ADAL" clId="{025C266C-881C-48DE-A87D-F1C06DBFB80E}" dt="2024-01-13T21:23:00.728" v="2710" actId="478"/>
          <ac:picMkLst>
            <pc:docMk/>
            <pc:sldMk cId="587897820" sldId="270"/>
            <ac:picMk id="2" creationId="{381E3EC8-9BD0-F8EC-DFF3-A97141BEDFB5}"/>
          </ac:picMkLst>
        </pc:picChg>
        <pc:picChg chg="mod">
          <ac:chgData name="Sara Archer" userId="beec491a-ab1e-4c2f-ab01-afa2db9e79de" providerId="ADAL" clId="{025C266C-881C-48DE-A87D-F1C06DBFB80E}" dt="2024-01-13T17:44:18.928" v="85" actId="1076"/>
          <ac:picMkLst>
            <pc:docMk/>
            <pc:sldMk cId="587897820" sldId="270"/>
            <ac:picMk id="5" creationId="{FD53FD1F-7972-47C1-A330-03751751AF22}"/>
          </ac:picMkLst>
        </pc:picChg>
        <pc:picChg chg="add mod">
          <ac:chgData name="Sara Archer" userId="beec491a-ab1e-4c2f-ab01-afa2db9e79de" providerId="ADAL" clId="{025C266C-881C-48DE-A87D-F1C06DBFB80E}" dt="2024-01-13T21:22:58.082" v="2709" actId="1076"/>
          <ac:picMkLst>
            <pc:docMk/>
            <pc:sldMk cId="587897820" sldId="270"/>
            <ac:picMk id="8" creationId="{3857B533-8CC8-C5FD-A685-B3335E8EB1F6}"/>
          </ac:picMkLst>
        </pc:picChg>
        <pc:picChg chg="add mod">
          <ac:chgData name="Sara Archer" userId="beec491a-ab1e-4c2f-ab01-afa2db9e79de" providerId="ADAL" clId="{025C266C-881C-48DE-A87D-F1C06DBFB80E}" dt="2024-01-13T21:22:58.082" v="2709" actId="1076"/>
          <ac:picMkLst>
            <pc:docMk/>
            <pc:sldMk cId="587897820" sldId="270"/>
            <ac:picMk id="10" creationId="{1113F650-AF67-8140-D802-213DDF777D2B}"/>
          </ac:picMkLst>
        </pc:picChg>
        <pc:picChg chg="add mod">
          <ac:chgData name="Sara Archer" userId="beec491a-ab1e-4c2f-ab01-afa2db9e79de" providerId="ADAL" clId="{025C266C-881C-48DE-A87D-F1C06DBFB80E}" dt="2024-01-13T21:22:58.082" v="2709" actId="1076"/>
          <ac:picMkLst>
            <pc:docMk/>
            <pc:sldMk cId="587897820" sldId="270"/>
            <ac:picMk id="12" creationId="{83D35FE3-C4E8-FA5D-CB29-00B20D83DDB0}"/>
          </ac:picMkLst>
        </pc:picChg>
        <pc:picChg chg="add mod">
          <ac:chgData name="Sara Archer" userId="beec491a-ab1e-4c2f-ab01-afa2db9e79de" providerId="ADAL" clId="{025C266C-881C-48DE-A87D-F1C06DBFB80E}" dt="2024-01-13T21:23:23.220" v="2714" actId="1076"/>
          <ac:picMkLst>
            <pc:docMk/>
            <pc:sldMk cId="587897820" sldId="270"/>
            <ac:picMk id="1026" creationId="{AEA686A2-6D0D-8308-BF64-2974590174D1}"/>
          </ac:picMkLst>
        </pc:picChg>
        <pc:picChg chg="mod">
          <ac:chgData name="Sara Archer" userId="beec491a-ab1e-4c2f-ab01-afa2db9e79de" providerId="ADAL" clId="{025C266C-881C-48DE-A87D-F1C06DBFB80E}" dt="2024-01-13T17:44:38.768" v="95" actId="1076"/>
          <ac:picMkLst>
            <pc:docMk/>
            <pc:sldMk cId="587897820" sldId="270"/>
            <ac:picMk id="1030" creationId="{00000000-0000-0000-0000-000000000000}"/>
          </ac:picMkLst>
        </pc:picChg>
      </pc:sldChg>
      <pc:sldChg chg="modSp add del mod">
        <pc:chgData name="Sara Archer" userId="beec491a-ab1e-4c2f-ab01-afa2db9e79de" providerId="ADAL" clId="{025C266C-881C-48DE-A87D-F1C06DBFB80E}" dt="2024-01-13T21:06:27.531" v="2349" actId="47"/>
        <pc:sldMkLst>
          <pc:docMk/>
          <pc:sldMk cId="638712639" sldId="271"/>
        </pc:sldMkLst>
        <pc:spChg chg="mod">
          <ac:chgData name="Sara Archer" userId="beec491a-ab1e-4c2f-ab01-afa2db9e79de" providerId="ADAL" clId="{025C266C-881C-48DE-A87D-F1C06DBFB80E}" dt="2024-01-13T20:37:51.299" v="1725" actId="20577"/>
          <ac:spMkLst>
            <pc:docMk/>
            <pc:sldMk cId="638712639" sldId="271"/>
            <ac:spMk id="6" creationId="{F204A960-8BBF-8AFE-1AB2-8900DEB00B83}"/>
          </ac:spMkLst>
        </pc:spChg>
      </pc:sldChg>
      <pc:sldChg chg="add del">
        <pc:chgData name="Sara Archer" userId="beec491a-ab1e-4c2f-ab01-afa2db9e79de" providerId="ADAL" clId="{025C266C-881C-48DE-A87D-F1C06DBFB80E}" dt="2024-01-13T17:46:10.056" v="187"/>
        <pc:sldMkLst>
          <pc:docMk/>
          <pc:sldMk cId="2096135624" sldId="272"/>
        </pc:sldMkLst>
      </pc:sldChg>
      <pc:sldChg chg="addSp delSp modSp add del mod">
        <pc:chgData name="Sara Archer" userId="beec491a-ab1e-4c2f-ab01-afa2db9e79de" providerId="ADAL" clId="{025C266C-881C-48DE-A87D-F1C06DBFB80E}" dt="2024-01-13T21:16:57.002" v="2614" actId="20577"/>
        <pc:sldMkLst>
          <pc:docMk/>
          <pc:sldMk cId="4051113845" sldId="272"/>
        </pc:sldMkLst>
        <pc:spChg chg="add mod">
          <ac:chgData name="Sara Archer" userId="beec491a-ab1e-4c2f-ab01-afa2db9e79de" providerId="ADAL" clId="{025C266C-881C-48DE-A87D-F1C06DBFB80E}" dt="2024-01-13T21:16:57.002" v="2614" actId="20577"/>
          <ac:spMkLst>
            <pc:docMk/>
            <pc:sldMk cId="4051113845" sldId="272"/>
            <ac:spMk id="3" creationId="{EBAF8737-653A-58F4-A60C-861798CB124C}"/>
          </ac:spMkLst>
        </pc:spChg>
        <pc:spChg chg="del">
          <ac:chgData name="Sara Archer" userId="beec491a-ab1e-4c2f-ab01-afa2db9e79de" providerId="ADAL" clId="{025C266C-881C-48DE-A87D-F1C06DBFB80E}" dt="2024-01-13T18:14:54.203" v="730" actId="478"/>
          <ac:spMkLst>
            <pc:docMk/>
            <pc:sldMk cId="4051113845" sldId="272"/>
            <ac:spMk id="9" creationId="{6B83576A-7A4C-2AF6-32A4-AC78FA49C907}"/>
          </ac:spMkLst>
        </pc:spChg>
        <pc:picChg chg="del">
          <ac:chgData name="Sara Archer" userId="beec491a-ab1e-4c2f-ab01-afa2db9e79de" providerId="ADAL" clId="{025C266C-881C-48DE-A87D-F1C06DBFB80E}" dt="2024-01-13T18:14:55.147" v="731" actId="478"/>
          <ac:picMkLst>
            <pc:docMk/>
            <pc:sldMk cId="4051113845" sldId="272"/>
            <ac:picMk id="6" creationId="{9DDDA1F2-DA68-2305-DA33-A670718F8CA1}"/>
          </ac:picMkLst>
        </pc:picChg>
      </pc:sldChg>
      <pc:sldChg chg="addSp delSp modSp add mod ord">
        <pc:chgData name="Sara Archer" userId="beec491a-ab1e-4c2f-ab01-afa2db9e79de" providerId="ADAL" clId="{025C266C-881C-48DE-A87D-F1C06DBFB80E}" dt="2024-01-13T21:21:16.173" v="2699" actId="255"/>
        <pc:sldMkLst>
          <pc:docMk/>
          <pc:sldMk cId="2925957992" sldId="273"/>
        </pc:sldMkLst>
        <pc:spChg chg="add del mod">
          <ac:chgData name="Sara Archer" userId="beec491a-ab1e-4c2f-ab01-afa2db9e79de" providerId="ADAL" clId="{025C266C-881C-48DE-A87D-F1C06DBFB80E}" dt="2024-01-13T18:15:55.900" v="741" actId="478"/>
          <ac:spMkLst>
            <pc:docMk/>
            <pc:sldMk cId="2925957992" sldId="273"/>
            <ac:spMk id="3" creationId="{B1CBAEDD-64A9-8B68-348A-2F95FCF8897E}"/>
          </ac:spMkLst>
        </pc:spChg>
        <pc:spChg chg="add mod">
          <ac:chgData name="Sara Archer" userId="beec491a-ab1e-4c2f-ab01-afa2db9e79de" providerId="ADAL" clId="{025C266C-881C-48DE-A87D-F1C06DBFB80E}" dt="2024-01-13T21:21:16.173" v="2699" actId="255"/>
          <ac:spMkLst>
            <pc:docMk/>
            <pc:sldMk cId="2925957992" sldId="273"/>
            <ac:spMk id="4" creationId="{95410B4A-87A4-BC43-4580-DCC8B2B44C6A}"/>
          </ac:spMkLst>
        </pc:spChg>
        <pc:spChg chg="add mod">
          <ac:chgData name="Sara Archer" userId="beec491a-ab1e-4c2f-ab01-afa2db9e79de" providerId="ADAL" clId="{025C266C-881C-48DE-A87D-F1C06DBFB80E}" dt="2024-01-13T18:17:30.060" v="840"/>
          <ac:spMkLst>
            <pc:docMk/>
            <pc:sldMk cId="2925957992" sldId="273"/>
            <ac:spMk id="5" creationId="{43EE8112-A479-4B99-6A4D-4B59AA016DC0}"/>
          </ac:spMkLst>
        </pc:spChg>
        <pc:spChg chg="del">
          <ac:chgData name="Sara Archer" userId="beec491a-ab1e-4c2f-ab01-afa2db9e79de" providerId="ADAL" clId="{025C266C-881C-48DE-A87D-F1C06DBFB80E}" dt="2024-01-13T18:15:58.580" v="742" actId="478"/>
          <ac:spMkLst>
            <pc:docMk/>
            <pc:sldMk cId="2925957992" sldId="273"/>
            <ac:spMk id="9" creationId="{6B83576A-7A4C-2AF6-32A4-AC78FA49C907}"/>
          </ac:spMkLst>
        </pc:spChg>
        <pc:picChg chg="del">
          <ac:chgData name="Sara Archer" userId="beec491a-ab1e-4c2f-ab01-afa2db9e79de" providerId="ADAL" clId="{025C266C-881C-48DE-A87D-F1C06DBFB80E}" dt="2024-01-13T18:15:48.416" v="739" actId="478"/>
          <ac:picMkLst>
            <pc:docMk/>
            <pc:sldMk cId="2925957992" sldId="273"/>
            <ac:picMk id="6" creationId="{9DDDA1F2-DA68-2305-DA33-A670718F8CA1}"/>
          </ac:picMkLst>
        </pc:picChg>
      </pc:sldChg>
      <pc:sldChg chg="delSp modSp add del mod">
        <pc:chgData name="Sara Archer" userId="beec491a-ab1e-4c2f-ab01-afa2db9e79de" providerId="ADAL" clId="{025C266C-881C-48DE-A87D-F1C06DBFB80E}" dt="2024-01-13T19:55:22.534" v="1281" actId="47"/>
        <pc:sldMkLst>
          <pc:docMk/>
          <pc:sldMk cId="2115512988" sldId="274"/>
        </pc:sldMkLst>
        <pc:spChg chg="del mod">
          <ac:chgData name="Sara Archer" userId="beec491a-ab1e-4c2f-ab01-afa2db9e79de" providerId="ADAL" clId="{025C266C-881C-48DE-A87D-F1C06DBFB80E}" dt="2024-01-13T19:54:34.954" v="1265" actId="478"/>
          <ac:spMkLst>
            <pc:docMk/>
            <pc:sldMk cId="2115512988" sldId="274"/>
            <ac:spMk id="4" creationId="{95410B4A-87A4-BC43-4580-DCC8B2B44C6A}"/>
          </ac:spMkLst>
        </pc:spChg>
      </pc:sldChg>
      <pc:sldChg chg="addSp delSp modSp add mod ord">
        <pc:chgData name="Sara Archer" userId="beec491a-ab1e-4c2f-ab01-afa2db9e79de" providerId="ADAL" clId="{025C266C-881C-48DE-A87D-F1C06DBFB80E}" dt="2024-01-13T21:41:54.809" v="2721" actId="14100"/>
        <pc:sldMkLst>
          <pc:docMk/>
          <pc:sldMk cId="996423285" sldId="275"/>
        </pc:sldMkLst>
        <pc:spChg chg="mod">
          <ac:chgData name="Sara Archer" userId="beec491a-ab1e-4c2f-ab01-afa2db9e79de" providerId="ADAL" clId="{025C266C-881C-48DE-A87D-F1C06DBFB80E}" dt="2024-01-13T21:03:30.856" v="2277" actId="1076"/>
          <ac:spMkLst>
            <pc:docMk/>
            <pc:sldMk cId="996423285" sldId="275"/>
            <ac:spMk id="4" creationId="{95410B4A-87A4-BC43-4580-DCC8B2B44C6A}"/>
          </ac:spMkLst>
        </pc:spChg>
        <pc:spChg chg="add mod">
          <ac:chgData name="Sara Archer" userId="beec491a-ab1e-4c2f-ab01-afa2db9e79de" providerId="ADAL" clId="{025C266C-881C-48DE-A87D-F1C06DBFB80E}" dt="2024-01-13T21:03:46.137" v="2283" actId="1076"/>
          <ac:spMkLst>
            <pc:docMk/>
            <pc:sldMk cId="996423285" sldId="275"/>
            <ac:spMk id="7" creationId="{23069F0E-FDE2-892F-D75D-4D407E713B19}"/>
          </ac:spMkLst>
        </pc:spChg>
        <pc:picChg chg="add del mod modCrop">
          <ac:chgData name="Sara Archer" userId="beec491a-ab1e-4c2f-ab01-afa2db9e79de" providerId="ADAL" clId="{025C266C-881C-48DE-A87D-F1C06DBFB80E}" dt="2024-01-13T21:41:45.457" v="2717" actId="478"/>
          <ac:picMkLst>
            <pc:docMk/>
            <pc:sldMk cId="996423285" sldId="275"/>
            <ac:picMk id="3" creationId="{2494EAF2-B1F3-9974-84B8-4E2ED8B1A8B3}"/>
          </ac:picMkLst>
        </pc:picChg>
        <pc:picChg chg="add mod">
          <ac:chgData name="Sara Archer" userId="beec491a-ab1e-4c2f-ab01-afa2db9e79de" providerId="ADAL" clId="{025C266C-881C-48DE-A87D-F1C06DBFB80E}" dt="2024-01-13T21:41:54.809" v="2721" actId="14100"/>
          <ac:picMkLst>
            <pc:docMk/>
            <pc:sldMk cId="996423285" sldId="275"/>
            <ac:picMk id="8" creationId="{814884D5-EBAF-A0D8-5D3B-C3A509577E02}"/>
          </ac:picMkLst>
        </pc:picChg>
        <pc:cxnChg chg="add mod">
          <ac:chgData name="Sara Archer" userId="beec491a-ab1e-4c2f-ab01-afa2db9e79de" providerId="ADAL" clId="{025C266C-881C-48DE-A87D-F1C06DBFB80E}" dt="2024-01-13T21:01:16.002" v="2197" actId="1076"/>
          <ac:cxnSpMkLst>
            <pc:docMk/>
            <pc:sldMk cId="996423285" sldId="275"/>
            <ac:cxnSpMk id="5" creationId="{BB54A154-6637-5B96-B730-C8AA9DAD0FAA}"/>
          </ac:cxnSpMkLst>
        </pc:cxnChg>
      </pc:sldChg>
      <pc:sldChg chg="modSp add mod">
        <pc:chgData name="Sara Archer" userId="beec491a-ab1e-4c2f-ab01-afa2db9e79de" providerId="ADAL" clId="{025C266C-881C-48DE-A87D-F1C06DBFB80E}" dt="2024-01-13T21:22:08.937" v="2704" actId="255"/>
        <pc:sldMkLst>
          <pc:docMk/>
          <pc:sldMk cId="1330926583" sldId="276"/>
        </pc:sldMkLst>
        <pc:spChg chg="mod">
          <ac:chgData name="Sara Archer" userId="beec491a-ab1e-4c2f-ab01-afa2db9e79de" providerId="ADAL" clId="{025C266C-881C-48DE-A87D-F1C06DBFB80E}" dt="2024-01-13T21:22:08.937" v="2704" actId="255"/>
          <ac:spMkLst>
            <pc:docMk/>
            <pc:sldMk cId="1330926583" sldId="276"/>
            <ac:spMk id="4" creationId="{95410B4A-87A4-BC43-4580-DCC8B2B44C6A}"/>
          </ac:spMkLst>
        </pc:spChg>
      </pc:sldChg>
      <pc:sldChg chg="addSp modSp add mod">
        <pc:chgData name="Sara Archer" userId="beec491a-ab1e-4c2f-ab01-afa2db9e79de" providerId="ADAL" clId="{025C266C-881C-48DE-A87D-F1C06DBFB80E}" dt="2024-01-13T21:12:04.995" v="2503" actId="1076"/>
        <pc:sldMkLst>
          <pc:docMk/>
          <pc:sldMk cId="1270161833" sldId="277"/>
        </pc:sldMkLst>
        <pc:spChg chg="mod">
          <ac:chgData name="Sara Archer" userId="beec491a-ab1e-4c2f-ab01-afa2db9e79de" providerId="ADAL" clId="{025C266C-881C-48DE-A87D-F1C06DBFB80E}" dt="2024-01-13T21:11:59.885" v="2502" actId="6549"/>
          <ac:spMkLst>
            <pc:docMk/>
            <pc:sldMk cId="1270161833" sldId="277"/>
            <ac:spMk id="4" creationId="{95410B4A-87A4-BC43-4580-DCC8B2B44C6A}"/>
          </ac:spMkLst>
        </pc:spChg>
        <pc:spChg chg="add mod">
          <ac:chgData name="Sara Archer" userId="beec491a-ab1e-4c2f-ab01-afa2db9e79de" providerId="ADAL" clId="{025C266C-881C-48DE-A87D-F1C06DBFB80E}" dt="2024-01-13T21:11:10.496" v="2429" actId="1076"/>
          <ac:spMkLst>
            <pc:docMk/>
            <pc:sldMk cId="1270161833" sldId="277"/>
            <ac:spMk id="7" creationId="{E176425D-8D29-7F7F-B48E-2257155668EA}"/>
          </ac:spMkLst>
        </pc:spChg>
        <pc:picChg chg="add mod">
          <ac:chgData name="Sara Archer" userId="beec491a-ab1e-4c2f-ab01-afa2db9e79de" providerId="ADAL" clId="{025C266C-881C-48DE-A87D-F1C06DBFB80E}" dt="2024-01-13T21:12:04.995" v="2503" actId="1076"/>
          <ac:picMkLst>
            <pc:docMk/>
            <pc:sldMk cId="1270161833" sldId="277"/>
            <ac:picMk id="5" creationId="{DB17B4EC-A02D-9B42-1F6D-0F9C756E4275}"/>
          </ac:picMkLst>
        </pc:picChg>
      </pc:sldChg>
      <pc:sldChg chg="modSp add mod">
        <pc:chgData name="Sara Archer" userId="beec491a-ab1e-4c2f-ab01-afa2db9e79de" providerId="ADAL" clId="{025C266C-881C-48DE-A87D-F1C06DBFB80E}" dt="2024-01-13T21:16:29.979" v="2604" actId="20577"/>
        <pc:sldMkLst>
          <pc:docMk/>
          <pc:sldMk cId="1915655057" sldId="278"/>
        </pc:sldMkLst>
        <pc:spChg chg="mod">
          <ac:chgData name="Sara Archer" userId="beec491a-ab1e-4c2f-ab01-afa2db9e79de" providerId="ADAL" clId="{025C266C-881C-48DE-A87D-F1C06DBFB80E}" dt="2024-01-13T21:16:29.979" v="2604" actId="20577"/>
          <ac:spMkLst>
            <pc:docMk/>
            <pc:sldMk cId="1915655057" sldId="278"/>
            <ac:spMk id="4" creationId="{95410B4A-87A4-BC43-4580-DCC8B2B44C6A}"/>
          </ac:spMkLst>
        </pc:spChg>
      </pc:sldChg>
      <pc:sldChg chg="addSp delSp modSp add mod ord">
        <pc:chgData name="Sara Archer" userId="beec491a-ab1e-4c2f-ab01-afa2db9e79de" providerId="ADAL" clId="{025C266C-881C-48DE-A87D-F1C06DBFB80E}" dt="2024-01-13T21:06:22.324" v="2348"/>
        <pc:sldMkLst>
          <pc:docMk/>
          <pc:sldMk cId="556687797" sldId="279"/>
        </pc:sldMkLst>
        <pc:spChg chg="add mod">
          <ac:chgData name="Sara Archer" userId="beec491a-ab1e-4c2f-ab01-afa2db9e79de" providerId="ADAL" clId="{025C266C-881C-48DE-A87D-F1C06DBFB80E}" dt="2024-01-13T21:03:09.800" v="2273" actId="255"/>
          <ac:spMkLst>
            <pc:docMk/>
            <pc:sldMk cId="556687797" sldId="279"/>
            <ac:spMk id="3" creationId="{99B2C119-EFB5-1A70-41D5-53E3ED3CD8E5}"/>
          </ac:spMkLst>
        </pc:spChg>
        <pc:spChg chg="del mod">
          <ac:chgData name="Sara Archer" userId="beec491a-ab1e-4c2f-ab01-afa2db9e79de" providerId="ADAL" clId="{025C266C-881C-48DE-A87D-F1C06DBFB80E}" dt="2024-01-13T20:44:50.169" v="1744" actId="478"/>
          <ac:spMkLst>
            <pc:docMk/>
            <pc:sldMk cId="556687797" sldId="279"/>
            <ac:spMk id="4" creationId="{95410B4A-87A4-BC43-4580-DCC8B2B44C6A}"/>
          </ac:spMkLst>
        </pc:spChg>
        <pc:picChg chg="add del mod">
          <ac:chgData name="Sara Archer" userId="beec491a-ab1e-4c2f-ab01-afa2db9e79de" providerId="ADAL" clId="{025C266C-881C-48DE-A87D-F1C06DBFB80E}" dt="2024-01-13T21:02:02.542" v="2203" actId="478"/>
          <ac:picMkLst>
            <pc:docMk/>
            <pc:sldMk cId="556687797" sldId="279"/>
            <ac:picMk id="5" creationId="{3F11C20D-E2FF-1611-6830-C5B87ACDF2F8}"/>
          </ac:picMkLst>
        </pc:picChg>
        <pc:picChg chg="add del mod">
          <ac:chgData name="Sara Archer" userId="beec491a-ab1e-4c2f-ab01-afa2db9e79de" providerId="ADAL" clId="{025C266C-881C-48DE-A87D-F1C06DBFB80E}" dt="2024-01-13T20:59:01.073" v="2077" actId="478"/>
          <ac:picMkLst>
            <pc:docMk/>
            <pc:sldMk cId="556687797" sldId="279"/>
            <ac:picMk id="8" creationId="{EE69B564-C6DF-001B-A337-24B148E77302}"/>
          </ac:picMkLst>
        </pc:picChg>
        <pc:picChg chg="add mod modCrop">
          <ac:chgData name="Sara Archer" userId="beec491a-ab1e-4c2f-ab01-afa2db9e79de" providerId="ADAL" clId="{025C266C-881C-48DE-A87D-F1C06DBFB80E}" dt="2024-01-13T21:03:52.504" v="2284" actId="1440"/>
          <ac:picMkLst>
            <pc:docMk/>
            <pc:sldMk cId="556687797" sldId="279"/>
            <ac:picMk id="11" creationId="{8AEBF5DE-80EC-D119-880E-957C36585A76}"/>
          </ac:picMkLst>
        </pc:picChg>
        <pc:cxnChg chg="add mod">
          <ac:chgData name="Sara Archer" userId="beec491a-ab1e-4c2f-ab01-afa2db9e79de" providerId="ADAL" clId="{025C266C-881C-48DE-A87D-F1C06DBFB80E}" dt="2024-01-13T21:03:58.195" v="2286" actId="14100"/>
          <ac:cxnSpMkLst>
            <pc:docMk/>
            <pc:sldMk cId="556687797" sldId="279"/>
            <ac:cxnSpMk id="6" creationId="{3F2ACD0F-67C2-9F1A-A7C6-3D0DA3468935}"/>
          </ac:cxnSpMkLst>
        </pc:cxnChg>
      </pc:sldChg>
      <pc:sldChg chg="add del">
        <pc:chgData name="Sara Archer" userId="beec491a-ab1e-4c2f-ab01-afa2db9e79de" providerId="ADAL" clId="{025C266C-881C-48DE-A87D-F1C06DBFB80E}" dt="2024-01-13T20:45:23.058" v="1764" actId="47"/>
        <pc:sldMkLst>
          <pc:docMk/>
          <pc:sldMk cId="2724534398" sldId="280"/>
        </pc:sldMkLst>
      </pc:sldChg>
      <pc:sldChg chg="addSp delSp modSp add mod">
        <pc:chgData name="Sara Archer" userId="beec491a-ab1e-4c2f-ab01-afa2db9e79de" providerId="ADAL" clId="{025C266C-881C-48DE-A87D-F1C06DBFB80E}" dt="2024-01-13T21:08:37.814" v="2373" actId="14100"/>
        <pc:sldMkLst>
          <pc:docMk/>
          <pc:sldMk cId="2812060306" sldId="280"/>
        </pc:sldMkLst>
        <pc:spChg chg="del mod">
          <ac:chgData name="Sara Archer" userId="beec491a-ab1e-4c2f-ab01-afa2db9e79de" providerId="ADAL" clId="{025C266C-881C-48DE-A87D-F1C06DBFB80E}" dt="2024-01-13T20:45:47.791" v="1769" actId="478"/>
          <ac:spMkLst>
            <pc:docMk/>
            <pc:sldMk cId="2812060306" sldId="280"/>
            <ac:spMk id="3" creationId="{99B2C119-EFB5-1A70-41D5-53E3ED3CD8E5}"/>
          </ac:spMkLst>
        </pc:spChg>
        <pc:spChg chg="add del mod">
          <ac:chgData name="Sara Archer" userId="beec491a-ab1e-4c2f-ab01-afa2db9e79de" providerId="ADAL" clId="{025C266C-881C-48DE-A87D-F1C06DBFB80E}" dt="2024-01-13T20:45:49.238" v="1770" actId="478"/>
          <ac:spMkLst>
            <pc:docMk/>
            <pc:sldMk cId="2812060306" sldId="280"/>
            <ac:spMk id="7" creationId="{D3D31B4E-D0FF-6981-D791-3AF3527E97FE}"/>
          </ac:spMkLst>
        </pc:spChg>
        <pc:spChg chg="add mod">
          <ac:chgData name="Sara Archer" userId="beec491a-ab1e-4c2f-ab01-afa2db9e79de" providerId="ADAL" clId="{025C266C-881C-48DE-A87D-F1C06DBFB80E}" dt="2024-01-13T21:08:19.125" v="2370" actId="14100"/>
          <ac:spMkLst>
            <pc:docMk/>
            <pc:sldMk cId="2812060306" sldId="280"/>
            <ac:spMk id="8" creationId="{022A8792-717C-23C3-2347-6D2756D5ED46}"/>
          </ac:spMkLst>
        </pc:spChg>
        <pc:picChg chg="mod">
          <ac:chgData name="Sara Archer" userId="beec491a-ab1e-4c2f-ab01-afa2db9e79de" providerId="ADAL" clId="{025C266C-881C-48DE-A87D-F1C06DBFB80E}" dt="2024-01-13T20:53:59.046" v="2070" actId="1076"/>
          <ac:picMkLst>
            <pc:docMk/>
            <pc:sldMk cId="2812060306" sldId="280"/>
            <ac:picMk id="2" creationId="{AB697837-F326-79F0-7C1D-3C2A4217D33E}"/>
          </ac:picMkLst>
        </pc:picChg>
        <pc:picChg chg="del">
          <ac:chgData name="Sara Archer" userId="beec491a-ab1e-4c2f-ab01-afa2db9e79de" providerId="ADAL" clId="{025C266C-881C-48DE-A87D-F1C06DBFB80E}" dt="2024-01-13T20:45:44.914" v="1767" actId="478"/>
          <ac:picMkLst>
            <pc:docMk/>
            <pc:sldMk cId="2812060306" sldId="280"/>
            <ac:picMk id="5" creationId="{3F11C20D-E2FF-1611-6830-C5B87ACDF2F8}"/>
          </ac:picMkLst>
        </pc:picChg>
        <pc:picChg chg="add mod">
          <ac:chgData name="Sara Archer" userId="beec491a-ab1e-4c2f-ab01-afa2db9e79de" providerId="ADAL" clId="{025C266C-881C-48DE-A87D-F1C06DBFB80E}" dt="2024-01-13T20:48:25.501" v="1892" actId="1076"/>
          <ac:picMkLst>
            <pc:docMk/>
            <pc:sldMk cId="2812060306" sldId="280"/>
            <ac:picMk id="9" creationId="{5511E8EE-6AE8-CC5F-43B5-B96BCA9C7842}"/>
          </ac:picMkLst>
        </pc:picChg>
        <pc:picChg chg="add mod">
          <ac:chgData name="Sara Archer" userId="beec491a-ab1e-4c2f-ab01-afa2db9e79de" providerId="ADAL" clId="{025C266C-881C-48DE-A87D-F1C06DBFB80E}" dt="2024-01-13T21:08:37.814" v="2373" actId="14100"/>
          <ac:picMkLst>
            <pc:docMk/>
            <pc:sldMk cId="2812060306" sldId="280"/>
            <ac:picMk id="11" creationId="{46EC247A-E32C-A7B9-51E1-FA220905C3BF}"/>
          </ac:picMkLst>
        </pc:picChg>
        <pc:picChg chg="add mod">
          <ac:chgData name="Sara Archer" userId="beec491a-ab1e-4c2f-ab01-afa2db9e79de" providerId="ADAL" clId="{025C266C-881C-48DE-A87D-F1C06DBFB80E}" dt="2024-01-13T20:48:34.776" v="1895" actId="1076"/>
          <ac:picMkLst>
            <pc:docMk/>
            <pc:sldMk cId="2812060306" sldId="280"/>
            <ac:picMk id="12" creationId="{E9290BE6-7B2D-3843-11DB-1227B5ADDC11}"/>
          </ac:picMkLst>
        </pc:picChg>
        <pc:picChg chg="mod">
          <ac:chgData name="Sara Archer" userId="beec491a-ab1e-4c2f-ab01-afa2db9e79de" providerId="ADAL" clId="{025C266C-881C-48DE-A87D-F1C06DBFB80E}" dt="2024-01-13T21:08:35.150" v="2372" actId="14100"/>
          <ac:picMkLst>
            <pc:docMk/>
            <pc:sldMk cId="2812060306" sldId="280"/>
            <ac:picMk id="13" creationId="{566F22BF-5476-86FE-C380-61BD037F8310}"/>
          </ac:picMkLst>
        </pc:picChg>
        <pc:cxnChg chg="del">
          <ac:chgData name="Sara Archer" userId="beec491a-ab1e-4c2f-ab01-afa2db9e79de" providerId="ADAL" clId="{025C266C-881C-48DE-A87D-F1C06DBFB80E}" dt="2024-01-13T20:45:45.813" v="1768" actId="478"/>
          <ac:cxnSpMkLst>
            <pc:docMk/>
            <pc:sldMk cId="2812060306" sldId="280"/>
            <ac:cxnSpMk id="6" creationId="{3F2ACD0F-67C2-9F1A-A7C6-3D0DA3468935}"/>
          </ac:cxnSpMkLst>
        </pc:cxnChg>
      </pc:sldChg>
      <pc:sldChg chg="addSp delSp modSp add mod">
        <pc:chgData name="Sara Archer" userId="beec491a-ab1e-4c2f-ab01-afa2db9e79de" providerId="ADAL" clId="{025C266C-881C-48DE-A87D-F1C06DBFB80E}" dt="2024-01-13T21:10:53.944" v="2428" actId="14100"/>
        <pc:sldMkLst>
          <pc:docMk/>
          <pc:sldMk cId="573819351" sldId="281"/>
        </pc:sldMkLst>
        <pc:spChg chg="del">
          <ac:chgData name="Sara Archer" userId="beec491a-ab1e-4c2f-ab01-afa2db9e79de" providerId="ADAL" clId="{025C266C-881C-48DE-A87D-F1C06DBFB80E}" dt="2024-01-13T21:09:08.196" v="2389" actId="478"/>
          <ac:spMkLst>
            <pc:docMk/>
            <pc:sldMk cId="573819351" sldId="281"/>
            <ac:spMk id="4" creationId="{95410B4A-87A4-BC43-4580-DCC8B2B44C6A}"/>
          </ac:spMkLst>
        </pc:spChg>
        <pc:spChg chg="mod">
          <ac:chgData name="Sara Archer" userId="beec491a-ab1e-4c2f-ab01-afa2db9e79de" providerId="ADAL" clId="{025C266C-881C-48DE-A87D-F1C06DBFB80E}" dt="2024-01-13T21:10:45.499" v="2424" actId="122"/>
          <ac:spMkLst>
            <pc:docMk/>
            <pc:sldMk cId="573819351" sldId="281"/>
            <ac:spMk id="7" creationId="{23069F0E-FDE2-892F-D75D-4D407E713B19}"/>
          </ac:spMkLst>
        </pc:spChg>
        <pc:picChg chg="del">
          <ac:chgData name="Sara Archer" userId="beec491a-ab1e-4c2f-ab01-afa2db9e79de" providerId="ADAL" clId="{025C266C-881C-48DE-A87D-F1C06DBFB80E}" dt="2024-01-13T21:09:42.997" v="2396" actId="478"/>
          <ac:picMkLst>
            <pc:docMk/>
            <pc:sldMk cId="573819351" sldId="281"/>
            <ac:picMk id="2" creationId="{AB697837-F326-79F0-7C1D-3C2A4217D33E}"/>
          </ac:picMkLst>
        </pc:picChg>
        <pc:picChg chg="del">
          <ac:chgData name="Sara Archer" userId="beec491a-ab1e-4c2f-ab01-afa2db9e79de" providerId="ADAL" clId="{025C266C-881C-48DE-A87D-F1C06DBFB80E}" dt="2024-01-13T21:09:09.205" v="2390" actId="478"/>
          <ac:picMkLst>
            <pc:docMk/>
            <pc:sldMk cId="573819351" sldId="281"/>
            <ac:picMk id="3" creationId="{2494EAF2-B1F3-9974-84B8-4E2ED8B1A8B3}"/>
          </ac:picMkLst>
        </pc:picChg>
        <pc:picChg chg="add mod">
          <ac:chgData name="Sara Archer" userId="beec491a-ab1e-4c2f-ab01-afa2db9e79de" providerId="ADAL" clId="{025C266C-881C-48DE-A87D-F1C06DBFB80E}" dt="2024-01-13T21:10:51.048" v="2426" actId="14100"/>
          <ac:picMkLst>
            <pc:docMk/>
            <pc:sldMk cId="573819351" sldId="281"/>
            <ac:picMk id="8" creationId="{628A8529-3EB5-CE3B-D6B5-0780C327AF2B}"/>
          </ac:picMkLst>
        </pc:picChg>
        <pc:picChg chg="del mod">
          <ac:chgData name="Sara Archer" userId="beec491a-ab1e-4c2f-ab01-afa2db9e79de" providerId="ADAL" clId="{025C266C-881C-48DE-A87D-F1C06DBFB80E}" dt="2024-01-13T21:09:56.109" v="2403" actId="478"/>
          <ac:picMkLst>
            <pc:docMk/>
            <pc:sldMk cId="573819351" sldId="281"/>
            <ac:picMk id="10" creationId="{4B6CAD15-FF6B-57BF-9E18-EA26ECD515C3}"/>
          </ac:picMkLst>
        </pc:picChg>
        <pc:picChg chg="add mod">
          <ac:chgData name="Sara Archer" userId="beec491a-ab1e-4c2f-ab01-afa2db9e79de" providerId="ADAL" clId="{025C266C-881C-48DE-A87D-F1C06DBFB80E}" dt="2024-01-13T21:10:53.944" v="2428" actId="14100"/>
          <ac:picMkLst>
            <pc:docMk/>
            <pc:sldMk cId="573819351" sldId="281"/>
            <ac:picMk id="11" creationId="{92C0AF82-F302-6E03-C80B-0382B8F2437E}"/>
          </ac:picMkLst>
        </pc:picChg>
        <pc:picChg chg="del mod">
          <ac:chgData name="Sara Archer" userId="beec491a-ab1e-4c2f-ab01-afa2db9e79de" providerId="ADAL" clId="{025C266C-881C-48DE-A87D-F1C06DBFB80E}" dt="2024-01-13T21:09:56.854" v="2404" actId="478"/>
          <ac:picMkLst>
            <pc:docMk/>
            <pc:sldMk cId="573819351" sldId="281"/>
            <ac:picMk id="13" creationId="{566F22BF-5476-86FE-C380-61BD037F8310}"/>
          </ac:picMkLst>
        </pc:picChg>
        <pc:cxnChg chg="del">
          <ac:chgData name="Sara Archer" userId="beec491a-ab1e-4c2f-ab01-afa2db9e79de" providerId="ADAL" clId="{025C266C-881C-48DE-A87D-F1C06DBFB80E}" dt="2024-01-13T21:09:10.413" v="2391" actId="478"/>
          <ac:cxnSpMkLst>
            <pc:docMk/>
            <pc:sldMk cId="573819351" sldId="281"/>
            <ac:cxnSpMk id="5" creationId="{BB54A154-6637-5B96-B730-C8AA9DAD0FAA}"/>
          </ac:cxnSpMkLst>
        </pc:cxnChg>
      </pc:sldChg>
      <pc:sldChg chg="add del">
        <pc:chgData name="Sara Archer" userId="beec491a-ab1e-4c2f-ab01-afa2db9e79de" providerId="ADAL" clId="{025C266C-881C-48DE-A87D-F1C06DBFB80E}" dt="2024-01-13T21:08:54.712" v="2376" actId="47"/>
        <pc:sldMkLst>
          <pc:docMk/>
          <pc:sldMk cId="1501964064" sldId="281"/>
        </pc:sldMkLst>
      </pc:sldChg>
      <pc:sldMasterChg chg="modSldLayout">
        <pc:chgData name="Sara Archer" userId="beec491a-ab1e-4c2f-ab01-afa2db9e79de" providerId="ADAL" clId="{025C266C-881C-48DE-A87D-F1C06DBFB80E}" dt="2024-01-13T17:15:37.454" v="2"/>
        <pc:sldMasterMkLst>
          <pc:docMk/>
          <pc:sldMasterMk cId="1725278413" sldId="2147483661"/>
        </pc:sldMasterMkLst>
        <pc:sldLayoutChg chg="delSp">
          <pc:chgData name="Sara Archer" userId="beec491a-ab1e-4c2f-ab01-afa2db9e79de" providerId="ADAL" clId="{025C266C-881C-48DE-A87D-F1C06DBFB80E}" dt="2024-01-13T17:15:37.454" v="2"/>
          <pc:sldLayoutMkLst>
            <pc:docMk/>
            <pc:sldMasterMk cId="1725278413" sldId="2147483661"/>
            <pc:sldLayoutMk cId="3864333808" sldId="2147483673"/>
          </pc:sldLayoutMkLst>
          <pc:spChg chg="del">
            <ac:chgData name="Sara Archer" userId="beec491a-ab1e-4c2f-ab01-afa2db9e79de" providerId="ADAL" clId="{025C266C-881C-48DE-A87D-F1C06DBFB80E}" dt="2024-01-13T17:15:37.454" v="2"/>
            <ac:spMkLst>
              <pc:docMk/>
              <pc:sldMasterMk cId="1725278413" sldId="2147483661"/>
              <pc:sldLayoutMk cId="3864333808" sldId="2147483673"/>
              <ac:spMk id="16" creationId="{00000000-0000-0000-0000-000000000000}"/>
            </ac:spMkLst>
          </pc:spChg>
          <pc:spChg chg="del">
            <ac:chgData name="Sara Archer" userId="beec491a-ab1e-4c2f-ab01-afa2db9e79de" providerId="ADAL" clId="{025C266C-881C-48DE-A87D-F1C06DBFB80E}" dt="2024-01-13T17:15:37.454" v="2"/>
            <ac:spMkLst>
              <pc:docMk/>
              <pc:sldMasterMk cId="1725278413" sldId="2147483661"/>
              <pc:sldLayoutMk cId="3864333808" sldId="2147483673"/>
              <ac:spMk id="17" creationId="{00000000-0000-0000-0000-000000000000}"/>
            </ac:spMkLst>
          </pc:spChg>
        </pc:sldLayoutChg>
        <pc:sldLayoutChg chg="delSp">
          <pc:chgData name="Sara Archer" userId="beec491a-ab1e-4c2f-ab01-afa2db9e79de" providerId="ADAL" clId="{025C266C-881C-48DE-A87D-F1C06DBFB80E}" dt="2024-01-13T17:15:37.454" v="2"/>
          <pc:sldLayoutMkLst>
            <pc:docMk/>
            <pc:sldMasterMk cId="1725278413" sldId="2147483661"/>
            <pc:sldLayoutMk cId="2637362982" sldId="2147483674"/>
          </pc:sldLayoutMkLst>
          <pc:spChg chg="del">
            <ac:chgData name="Sara Archer" userId="beec491a-ab1e-4c2f-ab01-afa2db9e79de" providerId="ADAL" clId="{025C266C-881C-48DE-A87D-F1C06DBFB80E}" dt="2024-01-13T17:15:37.454" v="2"/>
            <ac:spMkLst>
              <pc:docMk/>
              <pc:sldMasterMk cId="1725278413" sldId="2147483661"/>
              <pc:sldLayoutMk cId="2637362982" sldId="2147483674"/>
              <ac:spMk id="23" creationId="{00000000-0000-0000-0000-000000000000}"/>
            </ac:spMkLst>
          </pc:spChg>
          <pc:spChg chg="del">
            <ac:chgData name="Sara Archer" userId="beec491a-ab1e-4c2f-ab01-afa2db9e79de" providerId="ADAL" clId="{025C266C-881C-48DE-A87D-F1C06DBFB80E}" dt="2024-01-13T17:15:37.454" v="2"/>
            <ac:spMkLst>
              <pc:docMk/>
              <pc:sldMasterMk cId="1725278413" sldId="2147483661"/>
              <pc:sldLayoutMk cId="2637362982" sldId="2147483674"/>
              <ac:spMk id="24" creationId="{00000000-0000-0000-0000-000000000000}"/>
            </ac:spMkLst>
          </pc:spChg>
        </pc:sldLayoutChg>
      </pc:sldMasterChg>
      <pc:sldMasterChg chg="modSldLayout">
        <pc:chgData name="Sara Archer" userId="beec491a-ab1e-4c2f-ab01-afa2db9e79de" providerId="ADAL" clId="{025C266C-881C-48DE-A87D-F1C06DBFB80E}" dt="2024-01-13T17:48:24.072" v="270" actId="478"/>
        <pc:sldMasterMkLst>
          <pc:docMk/>
          <pc:sldMasterMk cId="2067770547" sldId="2147483741"/>
        </pc:sldMasterMkLst>
        <pc:sldLayoutChg chg="addSp delSp modSp">
          <pc:chgData name="Sara Archer" userId="beec491a-ab1e-4c2f-ab01-afa2db9e79de" providerId="ADAL" clId="{025C266C-881C-48DE-A87D-F1C06DBFB80E}" dt="2024-01-13T17:48:24.072" v="270" actId="478"/>
          <pc:sldLayoutMkLst>
            <pc:docMk/>
            <pc:sldMasterMk cId="2067770547" sldId="2147483741"/>
            <pc:sldLayoutMk cId="2226038494" sldId="2147483753"/>
          </pc:sldLayoutMkLst>
          <pc:picChg chg="add del mod">
            <ac:chgData name="Sara Archer" userId="beec491a-ab1e-4c2f-ab01-afa2db9e79de" providerId="ADAL" clId="{025C266C-881C-48DE-A87D-F1C06DBFB80E}" dt="2024-01-13T17:48:24.072" v="270" actId="478"/>
            <ac:picMkLst>
              <pc:docMk/>
              <pc:sldMasterMk cId="2067770547" sldId="2147483741"/>
              <pc:sldLayoutMk cId="2226038494" sldId="2147483753"/>
              <ac:picMk id="2" creationId="{2EDD6293-4223-1B01-BF35-450986A413B1}"/>
            </ac:picMkLst>
          </pc:picChg>
        </pc:sldLayoutChg>
      </pc:sldMasterChg>
      <pc:sldMasterChg chg="delSldLayout">
        <pc:chgData name="Sara Archer" userId="beec491a-ab1e-4c2f-ab01-afa2db9e79de" providerId="ADAL" clId="{025C266C-881C-48DE-A87D-F1C06DBFB80E}" dt="2024-01-13T20:49:50.472" v="1920" actId="47"/>
        <pc:sldMasterMkLst>
          <pc:docMk/>
          <pc:sldMasterMk cId="30443771" sldId="2147483769"/>
        </pc:sldMasterMkLst>
        <pc:sldLayoutChg chg="del">
          <pc:chgData name="Sara Archer" userId="beec491a-ab1e-4c2f-ab01-afa2db9e79de" providerId="ADAL" clId="{025C266C-881C-48DE-A87D-F1C06DBFB80E}" dt="2024-01-13T20:49:50.472" v="1920" actId="47"/>
          <pc:sldLayoutMkLst>
            <pc:docMk/>
            <pc:sldMasterMk cId="30443771" sldId="2147483769"/>
            <pc:sldLayoutMk cId="1533104516" sldId="214748378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53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4939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6185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7998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383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342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16C65-1C52-050D-80CE-387B86CA8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83FAB-B1DA-5D57-0441-8CCEE6E26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08626-53E5-0C79-C454-2FF85DD64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3F6-19DB-459D-9333-7D2E74615D5F}" type="datetimeFigureOut">
              <a:rPr lang="en-AU" smtClean="0"/>
              <a:t>11/5/2024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6C43E-0113-D2F3-7B01-F3CE04086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C968E-E56E-1AAA-510E-1CB36AF3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663172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88446-147A-0CA1-C1DB-2F86CD6D7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B2E3EC-7EA0-68F8-030D-2FF93342B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C9F26-6B87-A5B5-B037-F8319F5E4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3F6-19DB-459D-9333-7D2E74615D5F}" type="datetimeFigureOut">
              <a:rPr lang="en-AU" smtClean="0"/>
              <a:t>11/5/2024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65E78-6343-CA80-1FCB-57D33B76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77BB6-EB94-DB96-1296-4C272C8A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747012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1EE022-694D-2B5D-15F5-6143227D0A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CE5E7-68BF-59E0-2F0D-B220C8B39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2F374-DC34-9DA0-87BF-776852391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3F6-19DB-459D-9333-7D2E74615D5F}" type="datetimeFigureOut">
              <a:rPr lang="en-AU" smtClean="0"/>
              <a:t>11/5/2024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A9FB6-4688-84F9-85CE-478CBAAA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69FE6-6661-CE5E-D6C3-5A9B5050B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0054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3542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9BB60-66A7-F5EE-1D09-E42CF903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D4C18-376B-6E23-FD76-8EE82C2DF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67E1-CE0A-B439-5AE1-DD26A268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9CBA-4E60-4EC3-AF7D-7291A9AF912B}" type="datetimeFigureOut">
              <a:rPr lang="en-AU" smtClean="0"/>
              <a:t>11/5/2024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FA6A3-CA95-141C-664A-BD3411A0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9A014-F330-12E6-538D-05DBA147E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9078-04F2-433F-9879-80FB147508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41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103EA-026E-EFFD-6316-A40783CF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97CFE-52BD-DC28-330A-A98D40AB3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E9037-B2DF-7607-6B53-511163F4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3F6-19DB-459D-9333-7D2E74615D5F}" type="datetimeFigureOut">
              <a:rPr lang="en-AU" smtClean="0"/>
              <a:t>11/5/2024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530E5-2AFA-E5D4-AEA6-A8221C933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CAC00-4F91-BAB1-8839-82C210054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680112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30DF-5429-2CD9-224D-DF098DA8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297C8-B835-F4FF-A061-F1EA579CB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3AE92-84D0-EA39-DAC5-359E62108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A185B-F73C-B8C0-96BB-EF94B4B4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3F6-19DB-459D-9333-7D2E74615D5F}" type="datetimeFigureOut">
              <a:rPr lang="en-AU" smtClean="0"/>
              <a:t>11/5/2024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21EFA-601C-E659-3DFB-C123573C9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FDE7B-4F43-0A7B-04C8-724BBCFC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400846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4B97-A6E8-E979-CD62-6DC85B133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7B211-3B3F-861F-C8F9-811CFD4E7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0BCA97-FBDE-41D3-61A5-61FD29C5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EDB69-0C86-E8B8-41D1-196B5D115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00234-86E5-444C-43AF-398737D03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5EF98-DDF3-637D-3EAA-D31F56BBA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3F6-19DB-459D-9333-7D2E74615D5F}" type="datetimeFigureOut">
              <a:rPr lang="en-AU" smtClean="0"/>
              <a:t>11/5/2024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E032B-4FFA-7926-2111-0CCB708E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0DA514-0810-9FDD-11EF-B9855009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567537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CE9DE-1877-75D8-80D9-770D2783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3211B-2403-886B-B617-1246B1F1F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3F6-19DB-459D-9333-7D2E74615D5F}" type="datetimeFigureOut">
              <a:rPr lang="en-AU" smtClean="0"/>
              <a:t>11/5/2024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5B1FD-8A35-C782-C5C1-278735A61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87679-2BF2-943D-A0ED-150814C3B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81397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95B3AF-519C-BED9-3B20-46051CBC2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3F6-19DB-459D-9333-7D2E74615D5F}" type="datetimeFigureOut">
              <a:rPr lang="en-AU" smtClean="0"/>
              <a:t>11/5/2024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8E8BF7-93AE-44FC-598D-BF10B4627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4BF6-EEC5-0C07-DC68-47AF34CF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50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100FF-1E96-ECC2-6DB1-4F912803C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37D0B-C0AF-04F9-7BC6-97365E188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C921C-C693-576F-E08F-47A83A33F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18711-2C55-B752-3D73-2BA01C65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3F6-19DB-459D-9333-7D2E74615D5F}" type="datetimeFigureOut">
              <a:rPr lang="en-AU" smtClean="0"/>
              <a:t>11/5/2024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4C0C6-FAA4-8F85-21D6-B9DC8466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AAC6B-FC72-386F-241B-15CD0D1DC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3382731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E80E0-A3E9-7D19-4853-B46F0DBD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E026C4-A7C8-6F7E-B88F-08BC9EB2C6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65766-8F08-072A-B807-0E323FE67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1D098-D12E-1DC8-B516-7342114D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3F6-19DB-459D-9333-7D2E74615D5F}" type="datetimeFigureOut">
              <a:rPr lang="en-AU" smtClean="0"/>
              <a:t>11/5/2024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58512-EEB3-5673-3927-B4E3C385E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276BA-584E-D4CB-C332-C2D2A713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260854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E26CF3-480A-841C-F0CA-8DF50F80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4199A-05B4-DA0E-E144-80CAEFF17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A89B5-ED74-45D5-313F-08109B005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A73F6-19DB-459D-9333-7D2E74615D5F}" type="datetimeFigureOut">
              <a:rPr lang="en-AU" smtClean="0"/>
              <a:t>11/5/2024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A7FE7-C221-9CA2-438E-A0B8A3218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B3EB8-6DEE-996C-0D57-9F6FB1AAD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4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ra@mtgevents.com.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802.org/802tele_calendar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eee802.linespeed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1D0703-D99A-4AC2-18CC-D3DFE2A28EB7}"/>
              </a:ext>
            </a:extLst>
          </p:cNvPr>
          <p:cNvSpPr txBox="1"/>
          <p:nvPr/>
        </p:nvSpPr>
        <p:spPr>
          <a:xfrm>
            <a:off x="473202" y="377190"/>
            <a:ext cx="2656034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IMPORTANT INFORMATION</a:t>
            </a:r>
            <a:endParaRPr lang="en-US" sz="3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674619" y="918972"/>
            <a:ext cx="1165860" cy="13716"/>
          </a:xfrm>
          <a:custGeom>
            <a:avLst/>
            <a:gdLst>
              <a:gd name="connsiteX0" fmla="*/ 0 w 1165860"/>
              <a:gd name="connsiteY0" fmla="*/ 0 h 13716"/>
              <a:gd name="connsiteX1" fmla="*/ 606247 w 1165860"/>
              <a:gd name="connsiteY1" fmla="*/ 0 h 13716"/>
              <a:gd name="connsiteX2" fmla="*/ 1165860 w 1165860"/>
              <a:gd name="connsiteY2" fmla="*/ 0 h 13716"/>
              <a:gd name="connsiteX3" fmla="*/ 1165860 w 1165860"/>
              <a:gd name="connsiteY3" fmla="*/ 13716 h 13716"/>
              <a:gd name="connsiteX4" fmla="*/ 594589 w 1165860"/>
              <a:gd name="connsiteY4" fmla="*/ 13716 h 13716"/>
              <a:gd name="connsiteX5" fmla="*/ 0 w 1165860"/>
              <a:gd name="connsiteY5" fmla="*/ 13716 h 13716"/>
              <a:gd name="connsiteX6" fmla="*/ 0 w 1165860"/>
              <a:gd name="connsiteY6" fmla="*/ 0 h 13716"/>
              <a:gd name="connsiteX0" fmla="*/ 0 w 1165860"/>
              <a:gd name="connsiteY0" fmla="*/ 0 h 13716"/>
              <a:gd name="connsiteX1" fmla="*/ 571271 w 1165860"/>
              <a:gd name="connsiteY1" fmla="*/ 0 h 13716"/>
              <a:gd name="connsiteX2" fmla="*/ 1165860 w 1165860"/>
              <a:gd name="connsiteY2" fmla="*/ 0 h 13716"/>
              <a:gd name="connsiteX3" fmla="*/ 1165860 w 1165860"/>
              <a:gd name="connsiteY3" fmla="*/ 13716 h 13716"/>
              <a:gd name="connsiteX4" fmla="*/ 582930 w 1165860"/>
              <a:gd name="connsiteY4" fmla="*/ 13716 h 13716"/>
              <a:gd name="connsiteX5" fmla="*/ 0 w 1165860"/>
              <a:gd name="connsiteY5" fmla="*/ 13716 h 13716"/>
              <a:gd name="connsiteX6" fmla="*/ 0 w 116586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860" h="13716" fill="none" extrusionOk="0">
                <a:moveTo>
                  <a:pt x="0" y="0"/>
                </a:moveTo>
                <a:cubicBezTo>
                  <a:pt x="162513" y="-11573"/>
                  <a:pt x="293236" y="13784"/>
                  <a:pt x="606247" y="0"/>
                </a:cubicBezTo>
                <a:cubicBezTo>
                  <a:pt x="918540" y="21259"/>
                  <a:pt x="1045080" y="-115"/>
                  <a:pt x="1165860" y="0"/>
                </a:cubicBezTo>
                <a:cubicBezTo>
                  <a:pt x="1165019" y="4344"/>
                  <a:pt x="1166624" y="8943"/>
                  <a:pt x="1165860" y="13716"/>
                </a:cubicBezTo>
                <a:cubicBezTo>
                  <a:pt x="946700" y="12426"/>
                  <a:pt x="749200" y="55216"/>
                  <a:pt x="594589" y="13716"/>
                </a:cubicBezTo>
                <a:cubicBezTo>
                  <a:pt x="456803" y="27350"/>
                  <a:pt x="127892" y="32293"/>
                  <a:pt x="0" y="13716"/>
                </a:cubicBezTo>
                <a:cubicBezTo>
                  <a:pt x="333" y="7342"/>
                  <a:pt x="-50" y="3958"/>
                  <a:pt x="0" y="0"/>
                </a:cubicBezTo>
                <a:close/>
              </a:path>
              <a:path w="1165860" h="13716" stroke="0" extrusionOk="0">
                <a:moveTo>
                  <a:pt x="0" y="0"/>
                </a:moveTo>
                <a:cubicBezTo>
                  <a:pt x="167350" y="-3293"/>
                  <a:pt x="437486" y="-21181"/>
                  <a:pt x="571271" y="0"/>
                </a:cubicBezTo>
                <a:cubicBezTo>
                  <a:pt x="682336" y="18030"/>
                  <a:pt x="900098" y="-64409"/>
                  <a:pt x="1165860" y="0"/>
                </a:cubicBezTo>
                <a:cubicBezTo>
                  <a:pt x="1165765" y="6724"/>
                  <a:pt x="1165823" y="9557"/>
                  <a:pt x="1165860" y="13716"/>
                </a:cubicBezTo>
                <a:cubicBezTo>
                  <a:pt x="972168" y="33850"/>
                  <a:pt x="797113" y="36398"/>
                  <a:pt x="582930" y="13716"/>
                </a:cubicBezTo>
                <a:cubicBezTo>
                  <a:pt x="375326" y="35428"/>
                  <a:pt x="253285" y="24936"/>
                  <a:pt x="0" y="13716"/>
                </a:cubicBezTo>
                <a:cubicBezTo>
                  <a:pt x="416" y="7935"/>
                  <a:pt x="-303" y="5797"/>
                  <a:pt x="0" y="0"/>
                </a:cubicBezTo>
                <a:close/>
              </a:path>
              <a:path w="1165860" h="13716" fill="none" stroke="0" extrusionOk="0">
                <a:moveTo>
                  <a:pt x="0" y="0"/>
                </a:moveTo>
                <a:cubicBezTo>
                  <a:pt x="141691" y="-9407"/>
                  <a:pt x="290986" y="-3815"/>
                  <a:pt x="606247" y="0"/>
                </a:cubicBezTo>
                <a:cubicBezTo>
                  <a:pt x="921700" y="15825"/>
                  <a:pt x="1020734" y="-3786"/>
                  <a:pt x="1165860" y="0"/>
                </a:cubicBezTo>
                <a:cubicBezTo>
                  <a:pt x="1164964" y="5033"/>
                  <a:pt x="1165847" y="9200"/>
                  <a:pt x="1165860" y="13716"/>
                </a:cubicBezTo>
                <a:cubicBezTo>
                  <a:pt x="917161" y="-9135"/>
                  <a:pt x="771575" y="33167"/>
                  <a:pt x="594589" y="13716"/>
                </a:cubicBezTo>
                <a:cubicBezTo>
                  <a:pt x="470947" y="9820"/>
                  <a:pt x="122508" y="15185"/>
                  <a:pt x="0" y="13716"/>
                </a:cubicBezTo>
                <a:cubicBezTo>
                  <a:pt x="-660" y="7426"/>
                  <a:pt x="-250" y="453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65860"/>
                      <a:gd name="connsiteY0" fmla="*/ 0 h 13716"/>
                      <a:gd name="connsiteX1" fmla="*/ 606247 w 1165860"/>
                      <a:gd name="connsiteY1" fmla="*/ 0 h 13716"/>
                      <a:gd name="connsiteX2" fmla="*/ 1165860 w 1165860"/>
                      <a:gd name="connsiteY2" fmla="*/ 0 h 13716"/>
                      <a:gd name="connsiteX3" fmla="*/ 1165860 w 1165860"/>
                      <a:gd name="connsiteY3" fmla="*/ 13716 h 13716"/>
                      <a:gd name="connsiteX4" fmla="*/ 594589 w 1165860"/>
                      <a:gd name="connsiteY4" fmla="*/ 13716 h 13716"/>
                      <a:gd name="connsiteX5" fmla="*/ 0 w 1165860"/>
                      <a:gd name="connsiteY5" fmla="*/ 13716 h 13716"/>
                      <a:gd name="connsiteX6" fmla="*/ 0 w 1165860"/>
                      <a:gd name="connsiteY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65860" h="13716" fill="none" extrusionOk="0">
                        <a:moveTo>
                          <a:pt x="0" y="0"/>
                        </a:moveTo>
                        <a:cubicBezTo>
                          <a:pt x="164196" y="4475"/>
                          <a:pt x="311417" y="-11483"/>
                          <a:pt x="606247" y="0"/>
                        </a:cubicBezTo>
                        <a:cubicBezTo>
                          <a:pt x="901077" y="11483"/>
                          <a:pt x="1028750" y="-4041"/>
                          <a:pt x="1165860" y="0"/>
                        </a:cubicBezTo>
                        <a:cubicBezTo>
                          <a:pt x="1165578" y="4434"/>
                          <a:pt x="1165988" y="8423"/>
                          <a:pt x="1165860" y="13716"/>
                        </a:cubicBezTo>
                        <a:cubicBezTo>
                          <a:pt x="940964" y="3888"/>
                          <a:pt x="745886" y="20893"/>
                          <a:pt x="594589" y="13716"/>
                        </a:cubicBezTo>
                        <a:cubicBezTo>
                          <a:pt x="443292" y="6539"/>
                          <a:pt x="119306" y="21776"/>
                          <a:pt x="0" y="13716"/>
                        </a:cubicBezTo>
                        <a:cubicBezTo>
                          <a:pt x="103" y="7543"/>
                          <a:pt x="-154" y="4446"/>
                          <a:pt x="0" y="0"/>
                        </a:cubicBezTo>
                        <a:close/>
                      </a:path>
                      <a:path w="1165860" h="13716" stroke="0" extrusionOk="0">
                        <a:moveTo>
                          <a:pt x="0" y="0"/>
                        </a:moveTo>
                        <a:cubicBezTo>
                          <a:pt x="199755" y="-8614"/>
                          <a:pt x="439971" y="-19466"/>
                          <a:pt x="571271" y="0"/>
                        </a:cubicBezTo>
                        <a:cubicBezTo>
                          <a:pt x="702571" y="19466"/>
                          <a:pt x="922660" y="-18418"/>
                          <a:pt x="1165860" y="0"/>
                        </a:cubicBezTo>
                        <a:cubicBezTo>
                          <a:pt x="1165756" y="6849"/>
                          <a:pt x="1166068" y="9414"/>
                          <a:pt x="1165860" y="13716"/>
                        </a:cubicBezTo>
                        <a:cubicBezTo>
                          <a:pt x="981594" y="16996"/>
                          <a:pt x="788922" y="30312"/>
                          <a:pt x="582930" y="13716"/>
                        </a:cubicBezTo>
                        <a:cubicBezTo>
                          <a:pt x="376938" y="-2880"/>
                          <a:pt x="227474" y="40246"/>
                          <a:pt x="0" y="13716"/>
                        </a:cubicBezTo>
                        <a:cubicBezTo>
                          <a:pt x="469" y="7851"/>
                          <a:pt x="200" y="577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4A960-8BBF-8AFE-1AB2-8900DEB00B83}"/>
              </a:ext>
            </a:extLst>
          </p:cNvPr>
          <p:cNvSpPr txBox="1"/>
          <p:nvPr/>
        </p:nvSpPr>
        <p:spPr>
          <a:xfrm>
            <a:off x="3490721" y="377190"/>
            <a:ext cx="5170932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IEEE 802 Wireless Interim Meeting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May 12 – 17, 2024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Warsaw Marriott. Hotel, POLAND</a:t>
            </a:r>
            <a:endParaRPr lang="en-US" sz="1700" dirty="0"/>
          </a:p>
        </p:txBody>
      </p:sp>
      <p:pic>
        <p:nvPicPr>
          <p:cNvPr id="1026" name="Picture 2" descr="IEEE 802 Wireless Interim Session">
            <a:extLst>
              <a:ext uri="{FF2B5EF4-FFF2-40B4-BE49-F238E27FC236}">
                <a16:creationId xmlns:a16="http://schemas.microsoft.com/office/drawing/2014/main" id="{71B86223-7B5C-A71D-2EC7-484F067AB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52" y="1885950"/>
            <a:ext cx="6195060" cy="223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83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410B4A-87A4-BC43-4580-DCC8B2B44C6A}"/>
              </a:ext>
            </a:extLst>
          </p:cNvPr>
          <p:cNvSpPr txBox="1"/>
          <p:nvPr/>
        </p:nvSpPr>
        <p:spPr>
          <a:xfrm>
            <a:off x="476875" y="1292235"/>
            <a:ext cx="8521551" cy="354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002060"/>
                </a:solidFill>
              </a:rPr>
              <a:t>AUDIO VISUAL</a:t>
            </a:r>
            <a:r>
              <a:rPr lang="en-AU" sz="2800" dirty="0">
                <a:solidFill>
                  <a:srgbClr val="002060"/>
                </a:solidFill>
              </a:rPr>
              <a:t>:  </a:t>
            </a:r>
          </a:p>
          <a:p>
            <a:r>
              <a:rPr lang="en-AU" sz="2000" dirty="0"/>
              <a:t>The Audio Visual is being supplied by the Hotel – Marriott Hotel.</a:t>
            </a:r>
          </a:p>
          <a:p>
            <a:r>
              <a:rPr lang="en-AU" sz="2000" dirty="0"/>
              <a:t>There will be floating AV technicians between the rooms during the meetings.  </a:t>
            </a:r>
          </a:p>
          <a:p>
            <a:r>
              <a:rPr lang="en-AU" sz="2000" dirty="0"/>
              <a:t>For any issues, please see a contact </a:t>
            </a:r>
            <a:r>
              <a:rPr lang="en-AU" sz="2000" b="1" dirty="0"/>
              <a:t>Sara</a:t>
            </a:r>
            <a:r>
              <a:rPr lang="en-AU" sz="2000" dirty="0"/>
              <a:t> at the Registration Desk (</a:t>
            </a:r>
            <a:r>
              <a:rPr lang="en-AU" sz="2000" dirty="0">
                <a:hlinkClick r:id="rId3"/>
              </a:rPr>
              <a:t>sara@mtgevents.com.au</a:t>
            </a:r>
            <a:r>
              <a:rPr lang="en-AU" sz="2000" dirty="0"/>
              <a:t>)</a:t>
            </a:r>
          </a:p>
          <a:p>
            <a:endParaRPr lang="en-AU" sz="1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800" b="1" dirty="0">
                <a:solidFill>
                  <a:srgbClr val="002060"/>
                </a:solidFill>
              </a:rPr>
              <a:t>AUDIO IN MEETING ROOM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000" dirty="0"/>
              <a:t>If you are a local participant, PLEASE, select “Don’t connect to audio” when joining the WebEx session. Connecting to the audio, may cause an audio feedback loop that prevents the meeting from proceeding</a:t>
            </a:r>
          </a:p>
        </p:txBody>
      </p:sp>
      <p:pic>
        <p:nvPicPr>
          <p:cNvPr id="3" name="Picture 2" descr="IEEE 802 Wireless Interim Session">
            <a:extLst>
              <a:ext uri="{FF2B5EF4-FFF2-40B4-BE49-F238E27FC236}">
                <a16:creationId xmlns:a16="http://schemas.microsoft.com/office/drawing/2014/main" id="{2CDFFB6D-1B69-0B43-E2C5-B88BE7A9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871" y="173870"/>
            <a:ext cx="3095523" cy="11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65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410B4A-87A4-BC43-4580-DCC8B2B44C6A}"/>
              </a:ext>
            </a:extLst>
          </p:cNvPr>
          <p:cNvSpPr txBox="1"/>
          <p:nvPr/>
        </p:nvSpPr>
        <p:spPr>
          <a:xfrm>
            <a:off x="369615" y="1445992"/>
            <a:ext cx="8628812" cy="269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1" dirty="0"/>
              <a:t>COMBINED SCHEDULE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b="1" dirty="0"/>
          </a:p>
          <a:p>
            <a:pPr marL="0" lvl="0" indent="0" algn="l" rtl="0">
              <a:spcAft>
                <a:spcPts val="0"/>
              </a:spcAft>
              <a:buSzPts val="1800"/>
              <a:buNone/>
            </a:pPr>
            <a:r>
              <a:rPr lang="en-US" sz="2000" b="1" dirty="0"/>
              <a:t>IN PERSON Room Assignments:</a:t>
            </a:r>
            <a:r>
              <a:rPr lang="en-US" sz="2000" dirty="0"/>
              <a:t> Schedule QR codes posted outside each meeting room and on the back of your name badge. </a:t>
            </a:r>
          </a:p>
          <a:p>
            <a:pPr marL="0" lvl="0" indent="0" algn="l" rtl="0"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0" lvl="0" indent="0" algn="l" rtl="0">
              <a:spcAft>
                <a:spcPts val="0"/>
              </a:spcAft>
              <a:buSzPts val="1800"/>
              <a:buNone/>
            </a:pPr>
            <a:r>
              <a:rPr lang="en-US" sz="2000" b="1" dirty="0"/>
              <a:t>REMOTE Participation:</a:t>
            </a:r>
            <a:r>
              <a:rPr lang="en-US" sz="2000" dirty="0"/>
              <a:t> </a:t>
            </a:r>
            <a:r>
              <a:rPr lang="en-US" sz="2000" u="sng" dirty="0">
                <a:solidFill>
                  <a:schemeClr val="hlink"/>
                </a:solidFill>
                <a:hlinkClick r:id="rId3"/>
              </a:rPr>
              <a:t>https://ieee802.org/802tele_calendar.html</a:t>
            </a:r>
            <a:endParaRPr lang="en-US" sz="2000" u="sng" dirty="0">
              <a:solidFill>
                <a:schemeClr val="hlink"/>
              </a:solidFill>
            </a:endParaRPr>
          </a:p>
          <a:p>
            <a:pPr marL="0" lvl="0" indent="0" algn="l" rtl="0"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0" lvl="0" indent="0" algn="l" rtl="0">
              <a:spcAft>
                <a:spcPts val="0"/>
              </a:spcAft>
              <a:buSzPts val="1800"/>
              <a:buNone/>
            </a:pPr>
            <a:r>
              <a:rPr lang="en-US" sz="2000" b="1" dirty="0"/>
              <a:t>ATTENDANCE TOOL (IMAT) :  </a:t>
            </a:r>
            <a:r>
              <a:rPr lang="en-US" sz="2000" u="sng" dirty="0">
                <a:solidFill>
                  <a:schemeClr val="hlink"/>
                </a:solidFill>
              </a:rPr>
              <a:t>https://imat.ieee.org/ </a:t>
            </a:r>
          </a:p>
        </p:txBody>
      </p:sp>
      <p:pic>
        <p:nvPicPr>
          <p:cNvPr id="3" name="Picture 2" descr="IEEE 802 Wireless Interim Session">
            <a:extLst>
              <a:ext uri="{FF2B5EF4-FFF2-40B4-BE49-F238E27FC236}">
                <a16:creationId xmlns:a16="http://schemas.microsoft.com/office/drawing/2014/main" id="{B1A6AFCA-E691-A3B3-EBDD-D2305DFBD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871" y="173870"/>
            <a:ext cx="3095523" cy="11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926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99B2C119-EFB5-1A70-41D5-53E3ED3C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58" y="1483743"/>
            <a:ext cx="4063042" cy="2634189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br>
              <a:rPr lang="en-GB" b="1" dirty="0"/>
            </a:br>
            <a:r>
              <a:rPr lang="en-GB" sz="4000" b="1" dirty="0">
                <a:latin typeface="+mn-lt"/>
              </a:rPr>
              <a:t>PROGRAM APP</a:t>
            </a:r>
            <a:br>
              <a:rPr lang="en-GB" sz="4500" b="1" dirty="0">
                <a:latin typeface="+mn-lt"/>
              </a:rPr>
            </a:br>
            <a:br>
              <a:rPr lang="en-GB" sz="1200" b="1" dirty="0">
                <a:latin typeface="+mn-lt"/>
              </a:rPr>
            </a:br>
            <a:r>
              <a:rPr lang="en-GB" sz="2400" dirty="0">
                <a:latin typeface="+mn-lt"/>
              </a:rPr>
              <a:t>  - The IEEE 802 Wireless Interim Meeting App information is available on the back of your name badge </a:t>
            </a:r>
            <a:endParaRPr lang="en-AU" dirty="0">
              <a:latin typeface="+mn-lt"/>
            </a:endParaRPr>
          </a:p>
        </p:txBody>
      </p:sp>
      <p:pic>
        <p:nvPicPr>
          <p:cNvPr id="4" name="Picture 3" descr="IEEE 802 Wireless Interim Session">
            <a:extLst>
              <a:ext uri="{FF2B5EF4-FFF2-40B4-BE49-F238E27FC236}">
                <a16:creationId xmlns:a16="http://schemas.microsoft.com/office/drawing/2014/main" id="{48F9602A-DFAE-9689-B97E-244DEC856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871" y="173870"/>
            <a:ext cx="3095523" cy="11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qr code&#10;&#10;Description automatically generated">
            <a:extLst>
              <a:ext uri="{FF2B5EF4-FFF2-40B4-BE49-F238E27FC236}">
                <a16:creationId xmlns:a16="http://schemas.microsoft.com/office/drawing/2014/main" id="{E298F025-DCC9-3C6F-E65F-C38C678949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953"/>
          <a:stretch/>
        </p:blipFill>
        <p:spPr bwMode="auto">
          <a:xfrm>
            <a:off x="4689855" y="1774830"/>
            <a:ext cx="3849417" cy="2634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B3D000-2D0A-8E1C-7AFF-8806CEC596DC}"/>
              </a:ext>
            </a:extLst>
          </p:cNvPr>
          <p:cNvCxnSpPr>
            <a:cxnSpLocks/>
          </p:cNvCxnSpPr>
          <p:nvPr/>
        </p:nvCxnSpPr>
        <p:spPr>
          <a:xfrm flipV="1">
            <a:off x="3716266" y="3930770"/>
            <a:ext cx="1292806" cy="47824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68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410B4A-87A4-BC43-4580-DCC8B2B44C6A}"/>
              </a:ext>
            </a:extLst>
          </p:cNvPr>
          <p:cNvSpPr txBox="1"/>
          <p:nvPr/>
        </p:nvSpPr>
        <p:spPr>
          <a:xfrm>
            <a:off x="258792" y="1692329"/>
            <a:ext cx="495040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000" dirty="0"/>
          </a:p>
          <a:p>
            <a:r>
              <a:rPr lang="en-AU" dirty="0"/>
              <a:t>Local Document Server for IEEE 802W Documents:</a:t>
            </a:r>
          </a:p>
          <a:p>
            <a:r>
              <a:rPr lang="en-AU" dirty="0">
                <a:hlinkClick r:id="rId3"/>
              </a:rPr>
              <a:t>http://ieee802.linespeed.com/</a:t>
            </a:r>
            <a:r>
              <a:rPr lang="en-AU" dirty="0"/>
              <a:t> </a:t>
            </a:r>
          </a:p>
          <a:p>
            <a:endParaRPr lang="en-AU" dirty="0"/>
          </a:p>
          <a:p>
            <a:r>
              <a:rPr lang="en-AU" dirty="0"/>
              <a:t>The network provider for the IEEE 802 Wireless Interim is </a:t>
            </a:r>
            <a:r>
              <a:rPr lang="en-AU" dirty="0" err="1"/>
              <a:t>Linespeed</a:t>
            </a:r>
            <a:r>
              <a:rPr lang="en-AU" dirty="0"/>
              <a:t> Events.  </a:t>
            </a:r>
            <a:r>
              <a:rPr lang="en-AU" dirty="0" err="1"/>
              <a:t>Linespeed</a:t>
            </a:r>
            <a:r>
              <a:rPr lang="en-AU" dirty="0"/>
              <a:t> are located in the </a:t>
            </a:r>
            <a:r>
              <a:rPr lang="en-AU" b="1" dirty="0"/>
              <a:t>Nysa Room (level 3) </a:t>
            </a:r>
            <a:r>
              <a:rPr lang="en-AU" dirty="0"/>
              <a:t>during the meeting</a:t>
            </a:r>
            <a:r>
              <a:rPr lang="en-AU" b="1" dirty="0"/>
              <a:t>.</a:t>
            </a:r>
          </a:p>
          <a:p>
            <a:endParaRPr lang="en-AU" b="1" dirty="0"/>
          </a:p>
          <a:p>
            <a:r>
              <a:rPr lang="en-AU" dirty="0"/>
              <a:t>Details on how to log into the network are printed on the back of your badge.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54A154-6637-5B96-B730-C8AA9DAD0FAA}"/>
              </a:ext>
            </a:extLst>
          </p:cNvPr>
          <p:cNvCxnSpPr/>
          <p:nvPr/>
        </p:nvCxnSpPr>
        <p:spPr>
          <a:xfrm flipV="1">
            <a:off x="4441084" y="4068928"/>
            <a:ext cx="1188132" cy="75608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069F0E-FDE2-892F-D75D-4D407E713B19}"/>
              </a:ext>
            </a:extLst>
          </p:cNvPr>
          <p:cNvSpPr txBox="1"/>
          <p:nvPr/>
        </p:nvSpPr>
        <p:spPr>
          <a:xfrm>
            <a:off x="258792" y="1224261"/>
            <a:ext cx="7348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b="1" dirty="0"/>
              <a:t>NETWORK ACCESS INFORMATION</a:t>
            </a:r>
            <a:r>
              <a:rPr lang="en-AU" sz="3600" dirty="0"/>
              <a:t>:  </a:t>
            </a:r>
          </a:p>
        </p:txBody>
      </p:sp>
      <p:pic>
        <p:nvPicPr>
          <p:cNvPr id="3" name="Picture 2" descr="IEEE 802 Wireless Interim Session">
            <a:extLst>
              <a:ext uri="{FF2B5EF4-FFF2-40B4-BE49-F238E27FC236}">
                <a16:creationId xmlns:a16="http://schemas.microsoft.com/office/drawing/2014/main" id="{31FC90F0-7DB7-D760-6AF1-B1236EB47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871" y="173870"/>
            <a:ext cx="3095523" cy="11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896DF7-1620-41E7-843F-4A2D5A166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1554" y="2745508"/>
            <a:ext cx="3461253" cy="13234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8885A2-1550-82F9-9023-79365D3796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1553" y="1825830"/>
            <a:ext cx="3461253" cy="84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2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022A8792-717C-23C3-2347-6D2756D5E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36" y="318052"/>
            <a:ext cx="5470497" cy="4715124"/>
          </a:xfrm>
        </p:spPr>
        <p:txBody>
          <a:bodyPr>
            <a:normAutofit fontScale="90000"/>
          </a:bodyPr>
          <a:lstStyle/>
          <a:p>
            <a:pPr algn="l"/>
            <a:r>
              <a:rPr lang="en-GB" sz="2700" b="1" dirty="0">
                <a:latin typeface="+mn-lt"/>
              </a:rPr>
              <a:t>WEDNESDAY SOCIAL</a:t>
            </a:r>
            <a:br>
              <a:rPr lang="en-GB" sz="3675" b="1" dirty="0">
                <a:latin typeface="+mn-lt"/>
              </a:rPr>
            </a:br>
            <a:r>
              <a:rPr lang="en-GB" sz="27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TOUR OF OLD TOWN + POLISH DINNER</a:t>
            </a:r>
            <a:br>
              <a:rPr lang="en-GB" sz="2025" dirty="0">
                <a:latin typeface="+mn-lt"/>
              </a:rPr>
            </a:br>
            <a:r>
              <a:rPr lang="en-GB" sz="2000" b="1" dirty="0">
                <a:solidFill>
                  <a:srgbClr val="0070C0"/>
                </a:solidFill>
                <a:latin typeface="+mn-lt"/>
              </a:rPr>
              <a:t>Wednesday May 15, 2024</a:t>
            </a:r>
            <a:br>
              <a:rPr lang="en-GB" sz="2100" b="1" dirty="0">
                <a:solidFill>
                  <a:srgbClr val="0070C0"/>
                </a:solidFill>
                <a:latin typeface="+mn-lt"/>
              </a:rPr>
            </a:br>
            <a:br>
              <a:rPr lang="en-AU" sz="700" dirty="0">
                <a:latin typeface="+mn-lt"/>
              </a:rPr>
            </a:br>
            <a:r>
              <a:rPr lang="en-US" sz="1600" b="1" dirty="0">
                <a:latin typeface="+mn-lt"/>
              </a:rPr>
              <a:t>Time:             	</a:t>
            </a:r>
            <a:br>
              <a:rPr lang="en-US" sz="1600" b="1" dirty="0">
                <a:latin typeface="+mn-lt"/>
              </a:rPr>
            </a:br>
            <a:r>
              <a:rPr lang="en-US" sz="1600" dirty="0">
                <a:latin typeface="+mn-lt"/>
              </a:rPr>
              <a:t>6.00-6:30pm:  8 Buses will depart from Marriott Hotel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highlight>
                  <a:srgbClr val="FFFF00"/>
                </a:highlight>
                <a:latin typeface="+mn-lt"/>
              </a:rPr>
              <a:t>Please meet from 6:00-6:30pm on the street level (Ground) of the Marriott Hotel to join one of the Cucumber Buses. </a:t>
            </a:r>
            <a:br>
              <a:rPr lang="en-US" sz="1600" dirty="0">
                <a:highlight>
                  <a:srgbClr val="FFFF00"/>
                </a:highlight>
                <a:latin typeface="+mn-lt"/>
              </a:rPr>
            </a:br>
            <a:br>
              <a:rPr lang="en-US" sz="900" dirty="0">
                <a:latin typeface="+mn-lt"/>
              </a:rPr>
            </a:br>
            <a:r>
              <a:rPr lang="en-US" sz="1600" b="1" dirty="0">
                <a:latin typeface="+mn-lt"/>
              </a:rPr>
              <a:t>Tour of Warsaw:	</a:t>
            </a:r>
            <a:br>
              <a:rPr lang="en-US" sz="1600" b="1" dirty="0">
                <a:latin typeface="+mn-lt"/>
              </a:rPr>
            </a:br>
            <a:r>
              <a:rPr lang="en-US" sz="1600" dirty="0">
                <a:latin typeface="+mn-lt"/>
              </a:rPr>
              <a:t>Enjoy a short tour of Old Town in a historic communist era Cucumber Bus.</a:t>
            </a:r>
            <a:br>
              <a:rPr lang="en-US" sz="1600" dirty="0">
                <a:latin typeface="+mn-lt"/>
              </a:rPr>
            </a:br>
            <a:br>
              <a:rPr lang="en-US" sz="900" dirty="0">
                <a:latin typeface="+mn-lt"/>
              </a:rPr>
            </a:br>
            <a:r>
              <a:rPr lang="en-US" sz="1600" b="1" dirty="0">
                <a:latin typeface="+mn-lt"/>
              </a:rPr>
              <a:t>Dinner</a:t>
            </a:r>
            <a:r>
              <a:rPr lang="en-US" sz="1600" dirty="0">
                <a:latin typeface="+mn-lt"/>
              </a:rPr>
              <a:t>:		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Due to increased numbers, we have 2 restaurants booked, both will serve </a:t>
            </a:r>
            <a:r>
              <a:rPr lang="en-US" sz="1600" b="1" dirty="0">
                <a:latin typeface="+mn-lt"/>
              </a:rPr>
              <a:t>Family Style </a:t>
            </a:r>
            <a:r>
              <a:rPr lang="en-US" sz="1600" dirty="0">
                <a:latin typeface="+mn-lt"/>
              </a:rPr>
              <a:t>Polish Food. Make sure you are on the </a:t>
            </a:r>
            <a:r>
              <a:rPr lang="en-US" sz="1600" b="1" dirty="0">
                <a:latin typeface="+mn-lt"/>
              </a:rPr>
              <a:t>same bus </a:t>
            </a:r>
            <a:r>
              <a:rPr lang="en-US" sz="1600" dirty="0">
                <a:latin typeface="+mn-lt"/>
              </a:rPr>
              <a:t>as those you would like to dine with.</a:t>
            </a:r>
            <a:br>
              <a:rPr lang="en-US" sz="1600" dirty="0">
                <a:latin typeface="+mn-lt"/>
              </a:rPr>
            </a:br>
            <a:br>
              <a:rPr lang="en-US" sz="1000" dirty="0">
                <a:latin typeface="+mn-lt"/>
              </a:rPr>
            </a:br>
            <a:r>
              <a:rPr lang="en-US" sz="1600" b="1" dirty="0">
                <a:latin typeface="+mn-lt"/>
              </a:rPr>
              <a:t>Return Coaches: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Coaches will return from the restaurants to the Marriott from 9pm</a:t>
            </a:r>
            <a:br>
              <a:rPr lang="en-GB" sz="1600" dirty="0">
                <a:latin typeface="+mn-lt"/>
              </a:rPr>
            </a:br>
            <a:br>
              <a:rPr lang="en-GB" sz="900" dirty="0">
                <a:latin typeface="+mn-lt"/>
              </a:rPr>
            </a:b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Please let the Registration Desk know if you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+mn-lt"/>
              </a:rPr>
              <a:t>CAN’T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make the dinner to assist with restaurant numbers.</a:t>
            </a:r>
            <a:endParaRPr lang="en-AU" sz="1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4" descr="A red and white bus&#10;&#10;Description automatically generated">
            <a:extLst>
              <a:ext uri="{FF2B5EF4-FFF2-40B4-BE49-F238E27FC236}">
                <a16:creationId xmlns:a16="http://schemas.microsoft.com/office/drawing/2014/main" id="{4A65B963-4435-23B8-E68F-09D0FE611F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96" b="11095"/>
          <a:stretch/>
        </p:blipFill>
        <p:spPr>
          <a:xfrm>
            <a:off x="5705786" y="318052"/>
            <a:ext cx="3029123" cy="135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restaurant with wooden beams and tables&#10;&#10;Description automatically generated">
            <a:extLst>
              <a:ext uri="{FF2B5EF4-FFF2-40B4-BE49-F238E27FC236}">
                <a16:creationId xmlns:a16="http://schemas.microsoft.com/office/drawing/2014/main" id="{F4D324D2-80F1-08CD-E87B-DA0D5AF9B9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93" r="7815"/>
          <a:stretch/>
        </p:blipFill>
        <p:spPr>
          <a:xfrm>
            <a:off x="6897244" y="1756665"/>
            <a:ext cx="2103120" cy="1624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A sign on a building&#10;&#10;Description automatically generated">
            <a:extLst>
              <a:ext uri="{FF2B5EF4-FFF2-40B4-BE49-F238E27FC236}">
                <a16:creationId xmlns:a16="http://schemas.microsoft.com/office/drawing/2014/main" id="{E4BCAFD1-1510-987B-6A75-4C7F55EBFE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079"/>
          <a:stretch/>
        </p:blipFill>
        <p:spPr>
          <a:xfrm>
            <a:off x="5433256" y="1756665"/>
            <a:ext cx="1391478" cy="1624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A group of people in a city&#10;&#10;Description automatically generated">
            <a:extLst>
              <a:ext uri="{FF2B5EF4-FFF2-40B4-BE49-F238E27FC236}">
                <a16:creationId xmlns:a16="http://schemas.microsoft.com/office/drawing/2014/main" id="{D8261BC9-F4AD-2E19-26D3-F8FE541E5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5668" y="3466398"/>
            <a:ext cx="2566817" cy="148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2060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410B4A-87A4-BC43-4580-DCC8B2B44C6A}"/>
              </a:ext>
            </a:extLst>
          </p:cNvPr>
          <p:cNvSpPr txBox="1"/>
          <p:nvPr/>
        </p:nvSpPr>
        <p:spPr>
          <a:xfrm>
            <a:off x="433613" y="1387126"/>
            <a:ext cx="827677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002060"/>
                </a:solidFill>
              </a:rPr>
              <a:t>CATERING</a:t>
            </a:r>
            <a:r>
              <a:rPr lang="en-AU" sz="2400" dirty="0"/>
              <a:t>:  </a:t>
            </a:r>
          </a:p>
          <a:p>
            <a:endParaRPr lang="en-AU" sz="1400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AU" sz="2400" b="1" dirty="0"/>
              <a:t>Breakfast: </a:t>
            </a:r>
            <a:r>
              <a:rPr lang="en-AU" sz="2400" dirty="0"/>
              <a:t>is included in your room rate if you booked at the Marriott.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AU" sz="1100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AU" sz="2400" b="1" dirty="0"/>
              <a:t>Morning &amp; Afternoon </a:t>
            </a:r>
            <a:r>
              <a:rPr lang="en-AU" sz="2400" dirty="0"/>
              <a:t>teas will be served from the foyer areas on both floors, Level 2 and 3</a:t>
            </a:r>
          </a:p>
          <a:p>
            <a:pPr marL="342900" lvl="1"/>
            <a:endParaRPr lang="en-AU" sz="1100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AU" sz="2400" b="1" dirty="0"/>
              <a:t>Lunch</a:t>
            </a:r>
            <a:r>
              <a:rPr lang="en-AU" sz="2400" dirty="0"/>
              <a:t>: will be held in the Terrace on Level 2</a:t>
            </a:r>
          </a:p>
        </p:txBody>
      </p:sp>
      <p:pic>
        <p:nvPicPr>
          <p:cNvPr id="3" name="Picture 2" descr="IEEE 802 Wireless Interim Session">
            <a:extLst>
              <a:ext uri="{FF2B5EF4-FFF2-40B4-BE49-F238E27FC236}">
                <a16:creationId xmlns:a16="http://schemas.microsoft.com/office/drawing/2014/main" id="{CD760764-B141-2B6B-60F4-467638BEE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871" y="173870"/>
            <a:ext cx="3095523" cy="11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95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B83576A-7A4C-2AF6-32A4-AC78FA49C907}"/>
              </a:ext>
            </a:extLst>
          </p:cNvPr>
          <p:cNvSpPr txBox="1"/>
          <p:nvPr/>
        </p:nvSpPr>
        <p:spPr>
          <a:xfrm>
            <a:off x="629728" y="1485055"/>
            <a:ext cx="768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A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REGISTRATION DESK </a:t>
            </a:r>
            <a:r>
              <a:rPr lang="en-A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be located in the Hotel Foyer, on level 2, during the following times:</a:t>
            </a:r>
          </a:p>
        </p:txBody>
      </p:sp>
      <p:pic>
        <p:nvPicPr>
          <p:cNvPr id="3" name="Picture 2" descr="IEEE 802 Wireless Interim Session">
            <a:extLst>
              <a:ext uri="{FF2B5EF4-FFF2-40B4-BE49-F238E27FC236}">
                <a16:creationId xmlns:a16="http://schemas.microsoft.com/office/drawing/2014/main" id="{6C40CDC8-28FF-360D-FBF4-34EB27FA2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871" y="173870"/>
            <a:ext cx="3095523" cy="11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C4011D-F6E3-2722-C044-3FE571FFC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815" y="2192941"/>
            <a:ext cx="4952041" cy="26318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257300" y="1427727"/>
            <a:ext cx="6447048" cy="1266738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Any Questions</a:t>
            </a:r>
            <a:br>
              <a:rPr lang="en-GB" sz="4050" b="1" dirty="0">
                <a:latin typeface="+mn-lt"/>
              </a:rPr>
            </a:br>
            <a:br>
              <a:rPr lang="en-GB" sz="1350" b="1" dirty="0">
                <a:latin typeface="+mn-lt"/>
              </a:rPr>
            </a:br>
            <a:r>
              <a:rPr lang="en-GB" sz="2325" dirty="0">
                <a:latin typeface="+mn-lt"/>
              </a:rPr>
              <a:t>Please see Daniel or Sara on the registration desk!</a:t>
            </a:r>
            <a:endParaRPr lang="en-AU" dirty="0"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43000" y="-91254"/>
            <a:ext cx="0" cy="18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42849" tIns="-24995" rIns="-42849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3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57300" y="23046"/>
            <a:ext cx="0" cy="18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42849" tIns="-24995" rIns="-42849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3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71600" y="137346"/>
            <a:ext cx="0" cy="18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42849" tIns="-24995" rIns="-42849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3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85900" y="251646"/>
            <a:ext cx="0" cy="18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42849" tIns="-24995" rIns="-42849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3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Sara Arch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2074" y="269446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FD53FD1F-7972-47C1-A330-03751751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755829"/>
            <a:ext cx="1428750" cy="142875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B8AE3247-5445-3FF0-25A0-05608DEA5ADE}"/>
              </a:ext>
            </a:extLst>
          </p:cNvPr>
          <p:cNvSpPr txBox="1">
            <a:spLocks/>
          </p:cNvSpPr>
          <p:nvPr/>
        </p:nvSpPr>
        <p:spPr>
          <a:xfrm>
            <a:off x="4663178" y="2832616"/>
            <a:ext cx="3899140" cy="57622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800" dirty="0">
                <a:latin typeface="+mn-lt"/>
              </a:rPr>
              <a:t>802wireless@mtgevents.com.au</a:t>
            </a:r>
          </a:p>
        </p:txBody>
      </p:sp>
      <p:pic>
        <p:nvPicPr>
          <p:cNvPr id="1026" name="Picture 2" descr="MTG Events">
            <a:extLst>
              <a:ext uri="{FF2B5EF4-FFF2-40B4-BE49-F238E27FC236}">
                <a16:creationId xmlns:a16="http://schemas.microsoft.com/office/drawing/2014/main" id="{AEA686A2-6D0D-8308-BF64-297459017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382" y="3361637"/>
            <a:ext cx="1223128" cy="7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IEEE 802 Wireless Interim Session">
            <a:extLst>
              <a:ext uri="{FF2B5EF4-FFF2-40B4-BE49-F238E27FC236}">
                <a16:creationId xmlns:a16="http://schemas.microsoft.com/office/drawing/2014/main" id="{70FE140F-B62E-548A-09BD-DBCBFD545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215326"/>
            <a:ext cx="3095523" cy="11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897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760640D8DD34F9DC27DB93EB475FA" ma:contentTypeVersion="18" ma:contentTypeDescription="Create a new document." ma:contentTypeScope="" ma:versionID="8c877ae367ef9e16014f93cfe29f105b">
  <xsd:schema xmlns:xsd="http://www.w3.org/2001/XMLSchema" xmlns:xs="http://www.w3.org/2001/XMLSchema" xmlns:p="http://schemas.microsoft.com/office/2006/metadata/properties" xmlns:ns2="6f0a2cb3-4675-46b4-9719-a1418cc550f3" xmlns:ns3="cc2f5ac4-06e1-4d84-8938-537670c192a7" targetNamespace="http://schemas.microsoft.com/office/2006/metadata/properties" ma:root="true" ma:fieldsID="21004535f0956b0614c9df01706d7f8d" ns2:_="" ns3:_="">
    <xsd:import namespace="6f0a2cb3-4675-46b4-9719-a1418cc550f3"/>
    <xsd:import namespace="cc2f5ac4-06e1-4d84-8938-537670c192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a2cb3-4675-46b4-9719-a1418cc55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c8dd0b6-5c91-49f3-937f-cc738038b5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f5ac4-06e1-4d84-8938-537670c192a7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3be4f2a-fc07-475a-aa29-c205796e8743}" ma:internalName="TaxCatchAll" ma:showField="CatchAllData" ma:web="cc2f5ac4-06e1-4d84-8938-537670c192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2f5ac4-06e1-4d84-8938-537670c192a7" xsi:nil="true"/>
    <lcf76f155ced4ddcb4097134ff3c332f xmlns="6f0a2cb3-4675-46b4-9719-a1418cc550f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6B02E7-9EEF-4033-8C7A-FEF828359A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0a2cb3-4675-46b4-9719-a1418cc550f3"/>
    <ds:schemaRef ds:uri="cc2f5ac4-06e1-4d84-8938-537670c192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B580E3-8E8E-493D-986C-C4249329D7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C67B60-D23F-4AC9-896F-4C219905B036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cc2f5ac4-06e1-4d84-8938-537670c192a7"/>
    <ds:schemaRef ds:uri="http://purl.org/dc/elements/1.1/"/>
    <ds:schemaRef ds:uri="http://purl.org/dc/dcmitype/"/>
    <ds:schemaRef ds:uri="6f0a2cb3-4675-46b4-9719-a1418cc550f3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501</Words>
  <Application>Microsoft Macintosh PowerPoint</Application>
  <PresentationFormat>On-screen Show (16:9)</PresentationFormat>
  <Paragraphs>38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Tahoma</vt:lpstr>
      <vt:lpstr>Calibri Light</vt:lpstr>
      <vt:lpstr>Arial</vt:lpstr>
      <vt:lpstr>Roboto</vt:lpstr>
      <vt:lpstr>Calibri</vt:lpstr>
      <vt:lpstr>Office Theme</vt:lpstr>
      <vt:lpstr>PowerPoint Presentation</vt:lpstr>
      <vt:lpstr>PowerPoint Presentation</vt:lpstr>
      <vt:lpstr>PowerPoint Presentation</vt:lpstr>
      <vt:lpstr>  PROGRAM APP    - The IEEE 802 Wireless Interim Meeting App information is available on the back of your name badge </vt:lpstr>
      <vt:lpstr>PowerPoint Presentation</vt:lpstr>
      <vt:lpstr>WEDNESDAY SOCIAL TOUR OF OLD TOWN + POLISH DINNER Wednesday May 15, 2024  Time:               6.00-6:30pm:  8 Buses will depart from Marriott Hotel Please meet from 6:00-6:30pm on the street level (Ground) of the Marriott Hotel to join one of the Cucumber Buses.   Tour of Warsaw:  Enjoy a short tour of Old Town in a historic communist era Cucumber Bus.  Dinner:   Due to increased numbers, we have 2 restaurants booked, both will serve Family Style Polish Food. Make sure you are on the same bus as those you would like to dine with.  Return Coaches: Coaches will return from the restaurants to the Marriott from 9pm  Please let the Registration Desk know if you CAN’T make the dinner to assist with restaurant numbers.</vt:lpstr>
      <vt:lpstr>PowerPoint Presentation</vt:lpstr>
      <vt:lpstr>PowerPoint Presentation</vt:lpstr>
      <vt:lpstr>Any Questions  Please see Daniel or Sara on the registration desk!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 2023 IEEE 802 PlenarySession</dc:title>
  <dc:creator>TP</dc:creator>
  <cp:lastModifiedBy>Sara Archer</cp:lastModifiedBy>
  <cp:revision>2</cp:revision>
  <dcterms:modified xsi:type="dcterms:W3CDTF">2024-05-11T12:04:00Z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0x010100643760640D8DD34F9DC27DB93EB475FA</vt:lpwstr>
  </property>
  <property fmtid="{D5CDD505-2E9C-101B-9397-08002B2CF9AE}" pid="3" name="MediaServiceImageTags">
    <vt:lpwstr/>
  </property>
</Properties>
</file>