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1" r:id="rId2"/>
    <p:sldId id="691" r:id="rId3"/>
    <p:sldId id="672" r:id="rId4"/>
    <p:sldId id="702" r:id="rId5"/>
    <p:sldId id="703" r:id="rId6"/>
    <p:sldId id="701" r:id="rId7"/>
    <p:sldId id="698" r:id="rId8"/>
    <p:sldId id="359" r:id="rId9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0" autoAdjust="0"/>
    <p:restoredTop sz="95488" autoAdjust="0"/>
  </p:normalViewPr>
  <p:slideViewPr>
    <p:cSldViewPr>
      <p:cViewPr>
        <p:scale>
          <a:sx n="110" d="100"/>
          <a:sy n="110" d="100"/>
        </p:scale>
        <p:origin x="78" y="21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06 February 2024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14:00-16:00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ec-24-0035-01-00EC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1.00 Meeting called to order/roll call</a:t>
            </a:r>
          </a:p>
          <a:p>
            <a:pPr marL="0" indent="0">
              <a:buNone/>
            </a:pPr>
            <a:r>
              <a:rPr lang="en-US" dirty="0"/>
              <a:t>2.00 Review/modify/approve agenda</a:t>
            </a:r>
          </a:p>
          <a:p>
            <a:pPr marL="0" lvl="0" indent="0">
              <a:buNone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r>
              <a:rPr lang="en-US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</a:p>
          <a:p>
            <a:pPr marL="0" lv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2.02 Approval of 09JAN2024 minutes (consent agenda)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18872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sz="2000" dirty="0"/>
            </a:br>
            <a:endParaRPr lang="en-US" sz="20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Other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1600" dirty="0" err="1"/>
              <a:t>tbd</a:t>
            </a:r>
            <a:br>
              <a:rPr lang="en-US" sz="1600" dirty="0"/>
            </a:br>
            <a:endParaRPr lang="en-US" sz="16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26396"/>
            <a:ext cx="10363200" cy="1143000"/>
          </a:xfrm>
        </p:spPr>
        <p:txBody>
          <a:bodyPr/>
          <a:lstStyle/>
          <a:p>
            <a:r>
              <a:rPr lang="en-US" dirty="0"/>
              <a:t>3.001 IEEE 802 Milestone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2C151C-0C8B-D0C2-F02B-0972CD745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0972800" cy="4114800"/>
          </a:xfrm>
        </p:spPr>
        <p:txBody>
          <a:bodyPr/>
          <a:lstStyle/>
          <a:p>
            <a:r>
              <a:rPr lang="en-US" sz="2800" dirty="0"/>
              <a:t>IEEE 802 Milestone Plaque ‘early viewing’ at March 802 Plenary Social</a:t>
            </a:r>
          </a:p>
          <a:p>
            <a:pPr lvl="1"/>
            <a:r>
              <a:rPr lang="en-US" sz="2400" dirty="0"/>
              <a:t>Short (15 minute) ceremony planned</a:t>
            </a:r>
          </a:p>
          <a:p>
            <a:pPr lvl="1"/>
            <a:r>
              <a:rPr lang="en-US" sz="2400" dirty="0"/>
              <a:t>Objective is to give visibility and credit to the hard-working dedicated IEEE 802 volunteers that made the Milestone possible</a:t>
            </a:r>
          </a:p>
          <a:p>
            <a:pPr lvl="1"/>
            <a:r>
              <a:rPr lang="en-US" sz="2400" dirty="0"/>
              <a:t>Invites issued to IEEE leadership, waiting for responses</a:t>
            </a:r>
          </a:p>
          <a:p>
            <a:r>
              <a:rPr lang="en-US" sz="2800" dirty="0"/>
              <a:t>Formal dedication ceremony to be held 19 May 2024 at Stanford University Memorial Auditorium</a:t>
            </a:r>
          </a:p>
          <a:p>
            <a:pPr lvl="1"/>
            <a:r>
              <a:rPr lang="en-US" sz="2400" dirty="0"/>
              <a:t>Public event, all are welcome to attend</a:t>
            </a:r>
          </a:p>
        </p:txBody>
      </p:sp>
    </p:spTree>
    <p:extLst>
      <p:ext uri="{BB962C8B-B14F-4D97-AF65-F5344CB8AC3E}">
        <p14:creationId xmlns:p14="http://schemas.microsoft.com/office/powerpoint/2010/main" val="368389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55" y="192932"/>
            <a:ext cx="10363200" cy="950068"/>
          </a:xfrm>
        </p:spPr>
        <p:txBody>
          <a:bodyPr/>
          <a:lstStyle/>
          <a:p>
            <a:r>
              <a:rPr lang="en-US" dirty="0"/>
              <a:t>3.002 802 Election/Appointment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2C151C-0C8B-D0C2-F02B-0972CD745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219200"/>
            <a:ext cx="11811000" cy="4114800"/>
          </a:xfrm>
        </p:spPr>
        <p:txBody>
          <a:bodyPr/>
          <a:lstStyle/>
          <a:p>
            <a:r>
              <a:rPr lang="en-US" sz="2800" dirty="0"/>
              <a:t>Prior to start of March 2024 plenary session (8am MT Monday 11 March 2024)</a:t>
            </a:r>
          </a:p>
          <a:p>
            <a:pPr marL="457200" lvl="1"/>
            <a:r>
              <a:rPr lang="en-US" sz="2000" dirty="0"/>
              <a:t>Potential LMSC Chair candidates shall declare candidacy via the 802 EC reflector</a:t>
            </a:r>
          </a:p>
          <a:p>
            <a:pPr marL="457200" lvl="1"/>
            <a:r>
              <a:rPr lang="en-US" sz="2000" dirty="0"/>
              <a:t>Candidate(s) shall identify individuals to serve in LMSC appointed officer positions</a:t>
            </a:r>
          </a:p>
          <a:p>
            <a:pPr marL="457200" lvl="1"/>
            <a:r>
              <a:rPr lang="en-US" sz="2000" dirty="0"/>
              <a:t>Candidates shall submit endorsement and affiliation letters to the Recording Secretary</a:t>
            </a:r>
          </a:p>
          <a:p>
            <a:pPr marL="457200" lvl="1"/>
            <a:r>
              <a:rPr lang="en-US" sz="2000" dirty="0"/>
              <a:t>James </a:t>
            </a:r>
            <a:r>
              <a:rPr lang="en-US" sz="2000" dirty="0" err="1"/>
              <a:t>Gilb</a:t>
            </a:r>
            <a:r>
              <a:rPr lang="en-US" sz="2000" dirty="0"/>
              <a:t> is the only candidate as of 06 February 2024</a:t>
            </a:r>
          </a:p>
          <a:p>
            <a:r>
              <a:rPr lang="en-US" sz="2800" dirty="0"/>
              <a:t>At the closing plenary meeting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1. LMSC Chair-Elect to be elected by current Working Group and Technical Advisory Group Chairs.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2. Nikolich appoints individuals as identified by the eventual LMSC Chair-Elect.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3. Confirmation of </a:t>
            </a:r>
            <a:r>
              <a:rPr lang="en-US" sz="1800" dirty="0" err="1"/>
              <a:t>Nikolich’s</a:t>
            </a:r>
            <a:r>
              <a:rPr lang="en-US" sz="1800" dirty="0"/>
              <a:t> appointments by current EC voting members will be considered.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4. Confirmation of LMSC WG/TAG Chair and Vice-Chair elections will be considered by current EC voting members.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5. Confirmation of appointed Hibernating WG Chairs will be considered by current EC voting members</a:t>
            </a:r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6. Confirmation of appointed Standing Committee chairs will be considered by current EC voting members</a:t>
            </a:r>
          </a:p>
          <a:p>
            <a:pPr marL="171450" lvl="1" indent="0">
              <a:buNone/>
              <a:tabLst>
                <a:tab pos="515938" algn="l"/>
              </a:tabLst>
            </a:pPr>
            <a:endParaRPr lang="en-US" sz="1800" dirty="0"/>
          </a:p>
          <a:p>
            <a:pPr marL="171450" lvl="1" indent="0">
              <a:buNone/>
              <a:tabLst>
                <a:tab pos="515938" algn="l"/>
              </a:tabLst>
            </a:pPr>
            <a:r>
              <a:rPr lang="en-US" sz="1800" dirty="0"/>
              <a:t>Details at https://mentor.ieee.org/802-ec/dcn/23/ec-23-0168-00-00EC-march-2024-802-ec-election-process.pdf</a:t>
            </a:r>
            <a:endParaRPr lang="en-US" sz="24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662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6.00 Any Other Business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E4BC44-9D13-6C86-9F5A-6C50C7584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Other Business?</a:t>
            </a:r>
          </a:p>
          <a:p>
            <a:pPr lvl="1"/>
            <a:r>
              <a:rPr lang="en-US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261977</TotalTime>
  <Words>456</Words>
  <Application>Microsoft Office PowerPoint</Application>
  <PresentationFormat>Widescreen</PresentationFormat>
  <Paragraphs>57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IEEE 802 LMSC Executive Committee   06 February 2024 Electronic Meeting 19:00-21:00 UTC 14:00-16:00 ET  </vt:lpstr>
      <vt:lpstr>PowerPoint Presentation</vt:lpstr>
      <vt:lpstr>3.00 Chair’s Announcements</vt:lpstr>
      <vt:lpstr>3.001 IEEE 802 Milestone Update</vt:lpstr>
      <vt:lpstr>3.002 802 Election/Appointment Process</vt:lpstr>
      <vt:lpstr>6.00 Any Other Business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4037</cp:revision>
  <cp:lastPrinted>2023-09-05T18:05:44Z</cp:lastPrinted>
  <dcterms:created xsi:type="dcterms:W3CDTF">2002-03-10T15:43:16Z</dcterms:created>
  <dcterms:modified xsi:type="dcterms:W3CDTF">2024-02-06T19:33:32Z</dcterms:modified>
</cp:coreProperties>
</file>