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70" r:id="rId2"/>
  </p:sldMasterIdLst>
  <p:notesMasterIdLst>
    <p:notesMasterId r:id="rId51"/>
  </p:notesMasterIdLst>
  <p:handoutMasterIdLst>
    <p:handoutMasterId r:id="rId52"/>
  </p:handoutMasterIdLst>
  <p:sldIdLst>
    <p:sldId id="278" r:id="rId3"/>
    <p:sldId id="488" r:id="rId4"/>
    <p:sldId id="489" r:id="rId5"/>
    <p:sldId id="342" r:id="rId6"/>
    <p:sldId id="256" r:id="rId7"/>
    <p:sldId id="257" r:id="rId8"/>
    <p:sldId id="261" r:id="rId9"/>
    <p:sldId id="260" r:id="rId10"/>
    <p:sldId id="259" r:id="rId11"/>
    <p:sldId id="262" r:id="rId12"/>
    <p:sldId id="263" r:id="rId13"/>
    <p:sldId id="264" r:id="rId14"/>
    <p:sldId id="265" r:id="rId15"/>
    <p:sldId id="266" r:id="rId16"/>
    <p:sldId id="267" r:id="rId17"/>
    <p:sldId id="268" r:id="rId18"/>
    <p:sldId id="613" r:id="rId19"/>
    <p:sldId id="614" r:id="rId20"/>
    <p:sldId id="524" r:id="rId21"/>
    <p:sldId id="386" r:id="rId22"/>
    <p:sldId id="385" r:id="rId23"/>
    <p:sldId id="517" r:id="rId24"/>
    <p:sldId id="518" r:id="rId25"/>
    <p:sldId id="519" r:id="rId26"/>
    <p:sldId id="550" r:id="rId27"/>
    <p:sldId id="513" r:id="rId28"/>
    <p:sldId id="1987" r:id="rId29"/>
    <p:sldId id="422" r:id="rId30"/>
    <p:sldId id="579" r:id="rId31"/>
    <p:sldId id="580" r:id="rId32"/>
    <p:sldId id="606" r:id="rId33"/>
    <p:sldId id="615" r:id="rId34"/>
    <p:sldId id="617" r:id="rId35"/>
    <p:sldId id="607" r:id="rId36"/>
    <p:sldId id="618" r:id="rId37"/>
    <p:sldId id="616" r:id="rId38"/>
    <p:sldId id="520" r:id="rId39"/>
    <p:sldId id="523" r:id="rId40"/>
    <p:sldId id="611" r:id="rId41"/>
    <p:sldId id="1984" r:id="rId42"/>
    <p:sldId id="1983" r:id="rId43"/>
    <p:sldId id="405" r:id="rId44"/>
    <p:sldId id="1982" r:id="rId45"/>
    <p:sldId id="1986" r:id="rId46"/>
    <p:sldId id="406" r:id="rId47"/>
    <p:sldId id="1985" r:id="rId48"/>
    <p:sldId id="343" r:id="rId49"/>
    <p:sldId id="377" r:id="rId50"/>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521415D9-36F7-43E2-AB2F-B90AF26B5E84}">
      <p14:sectionLst xmlns:p14="http://schemas.microsoft.com/office/powerpoint/2010/main">
        <p14:section name="Header and Safety" id="{3B8FA370-D2B0-46B1-AFF6-599C114D0677}">
          <p14:sldIdLst>
            <p14:sldId id="278"/>
            <p14:sldId id="488"/>
            <p14:sldId id="489"/>
          </p14:sldIdLst>
        </p14:section>
        <p14:section name="Opening Plenary" id="{12A12E1B-8C3F-4A33-B548-A011E5170083}">
          <p14:sldIdLst>
            <p14:sldId id="342"/>
            <p14:sldId id="256"/>
            <p14:sldId id="257"/>
            <p14:sldId id="261"/>
            <p14:sldId id="260"/>
            <p14:sldId id="259"/>
            <p14:sldId id="262"/>
            <p14:sldId id="263"/>
            <p14:sldId id="264"/>
            <p14:sldId id="265"/>
            <p14:sldId id="266"/>
            <p14:sldId id="267"/>
            <p14:sldId id="268"/>
            <p14:sldId id="613"/>
            <p14:sldId id="614"/>
            <p14:sldId id="524"/>
            <p14:sldId id="386"/>
            <p14:sldId id="385"/>
            <p14:sldId id="517"/>
            <p14:sldId id="518"/>
            <p14:sldId id="519"/>
            <p14:sldId id="550"/>
            <p14:sldId id="513"/>
            <p14:sldId id="1987"/>
          </p14:sldIdLst>
        </p14:section>
        <p14:section name="Future Venue AdHoc" id="{CD88EB33-2EAA-4C76-B33D-3ACD83722819}">
          <p14:sldIdLst>
            <p14:sldId id="422"/>
            <p14:sldId id="579"/>
            <p14:sldId id="580"/>
          </p14:sldIdLst>
        </p14:section>
        <p14:section name="Friday Closing Plenary" id="{6EF4655D-B27A-48A0-864F-9A228BBD3467}">
          <p14:sldIdLst>
            <p14:sldId id="606"/>
            <p14:sldId id="615"/>
            <p14:sldId id="617"/>
            <p14:sldId id="607"/>
            <p14:sldId id="618"/>
            <p14:sldId id="616"/>
          </p14:sldIdLst>
        </p14:section>
        <p14:section name="University Outreach" id="{808E33CB-9A4A-4A43-B3FF-BE72D0CEA706}">
          <p14:sldIdLst>
            <p14:sldId id="520"/>
            <p14:sldId id="523"/>
            <p14:sldId id="611"/>
          </p14:sldIdLst>
        </p14:section>
        <p14:section name="ITU-T SG15 Workshop" id="{2C73E750-3EA0-4A32-A9DE-F1B32479CAA0}">
          <p14:sldIdLst>
            <p14:sldId id="1984"/>
            <p14:sldId id="1983"/>
            <p14:sldId id="405"/>
            <p14:sldId id="1982"/>
            <p14:sldId id="1986"/>
            <p14:sldId id="406"/>
            <p14:sldId id="1985"/>
          </p14:sldIdLst>
        </p14:section>
        <p14:section name="802 Telecons and Tutorial" id="{6E812BF1-84CA-4FAA-B4AA-EB31D8D5EF0D}">
          <p14:sldIdLst>
            <p14:sldId id="343"/>
            <p14:sldId id="37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33CCFF"/>
    <a:srgbClr val="99FF99"/>
    <a:srgbClr val="69BE28"/>
    <a:srgbClr val="FFFF00"/>
    <a:srgbClr val="FFCC00"/>
    <a:srgbClr val="DDDDDD"/>
    <a:srgbClr val="2FB1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DCE96C-9220-4926-9072-34D0395FFD56}" v="44" dt="2024-03-11T09:11:13.5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70" autoAdjust="0"/>
    <p:restoredTop sz="77667" autoAdjust="0"/>
  </p:normalViewPr>
  <p:slideViewPr>
    <p:cSldViewPr>
      <p:cViewPr varScale="1">
        <p:scale>
          <a:sx n="84" d="100"/>
          <a:sy n="84" d="100"/>
        </p:scale>
        <p:origin x="282" y="78"/>
      </p:cViewPr>
      <p:guideLst/>
    </p:cSldViewPr>
  </p:slideViewPr>
  <p:outlineViewPr>
    <p:cViewPr>
      <p:scale>
        <a:sx n="33" d="100"/>
        <a:sy n="33" d="100"/>
      </p:scale>
      <p:origin x="0" y="-75930"/>
    </p:cViewPr>
  </p:outlin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microsoft.com/office/2016/11/relationships/changesInfo" Target="changesInfos/changesInfo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66DCE96C-9220-4926-9072-34D0395FFD56}"/>
    <pc:docChg chg="undo redo custSel addSld delSld modSld sldOrd delMainMaster modMainMaster modSection">
      <pc:chgData name="Jon Rosdahl" userId="2820f357-2dd4-4127-8713-e0bfde0fd756" providerId="ADAL" clId="{66DCE96C-9220-4926-9072-34D0395FFD56}" dt="2024-03-11T09:12:21.854" v="1462" actId="255"/>
      <pc:docMkLst>
        <pc:docMk/>
      </pc:docMkLst>
      <pc:sldChg chg="addSp modSp del mod modNotesTx">
        <pc:chgData name="Jon Rosdahl" userId="2820f357-2dd4-4127-8713-e0bfde0fd756" providerId="ADAL" clId="{66DCE96C-9220-4926-9072-34D0395FFD56}" dt="2024-03-11T09:12:21.854" v="1462" actId="255"/>
        <pc:sldMkLst>
          <pc:docMk/>
          <pc:sldMk cId="0" sldId="256"/>
        </pc:sldMkLst>
        <pc:spChg chg="add mod">
          <ac:chgData name="Jon Rosdahl" userId="2820f357-2dd4-4127-8713-e0bfde0fd756" providerId="ADAL" clId="{66DCE96C-9220-4926-9072-34D0395FFD56}" dt="2024-03-11T09:12:21.854" v="1462" actId="255"/>
          <ac:spMkLst>
            <pc:docMk/>
            <pc:sldMk cId="0" sldId="256"/>
            <ac:spMk id="3" creationId="{94676B43-0831-37DF-B2A1-956ADD48EB97}"/>
          </ac:spMkLst>
        </pc:spChg>
        <pc:spChg chg="mod">
          <ac:chgData name="Jon Rosdahl" userId="2820f357-2dd4-4127-8713-e0bfde0fd756" providerId="ADAL" clId="{66DCE96C-9220-4926-9072-34D0395FFD56}" dt="2024-03-11T09:12:11.880" v="1460" actId="255"/>
          <ac:spMkLst>
            <pc:docMk/>
            <pc:sldMk cId="0" sldId="256"/>
            <ac:spMk id="69" creationId="{00000000-0000-0000-0000-000000000000}"/>
          </ac:spMkLst>
        </pc:spChg>
      </pc:sldChg>
      <pc:sldChg chg="del">
        <pc:chgData name="Jon Rosdahl" userId="2820f357-2dd4-4127-8713-e0bfde0fd756" providerId="ADAL" clId="{66DCE96C-9220-4926-9072-34D0395FFD56}" dt="2024-03-11T07:22:29.251" v="198"/>
        <pc:sldMkLst>
          <pc:docMk/>
          <pc:sldMk cId="0" sldId="257"/>
        </pc:sldMkLst>
      </pc:sldChg>
      <pc:sldChg chg="del">
        <pc:chgData name="Jon Rosdahl" userId="2820f357-2dd4-4127-8713-e0bfde0fd756" providerId="ADAL" clId="{66DCE96C-9220-4926-9072-34D0395FFD56}" dt="2024-03-11T08:07:39.934" v="319" actId="47"/>
        <pc:sldMkLst>
          <pc:docMk/>
          <pc:sldMk cId="0" sldId="258"/>
        </pc:sldMkLst>
      </pc:sldChg>
      <pc:sldChg chg="del">
        <pc:chgData name="Jon Rosdahl" userId="2820f357-2dd4-4127-8713-e0bfde0fd756" providerId="ADAL" clId="{66DCE96C-9220-4926-9072-34D0395FFD56}" dt="2024-03-11T07:22:29.251" v="198"/>
        <pc:sldMkLst>
          <pc:docMk/>
          <pc:sldMk cId="0" sldId="259"/>
        </pc:sldMkLst>
      </pc:sldChg>
      <pc:sldChg chg="del">
        <pc:chgData name="Jon Rosdahl" userId="2820f357-2dd4-4127-8713-e0bfde0fd756" providerId="ADAL" clId="{66DCE96C-9220-4926-9072-34D0395FFD56}" dt="2024-03-11T07:22:29.251" v="198"/>
        <pc:sldMkLst>
          <pc:docMk/>
          <pc:sldMk cId="0" sldId="260"/>
        </pc:sldMkLst>
      </pc:sldChg>
      <pc:sldChg chg="del">
        <pc:chgData name="Jon Rosdahl" userId="2820f357-2dd4-4127-8713-e0bfde0fd756" providerId="ADAL" clId="{66DCE96C-9220-4926-9072-34D0395FFD56}" dt="2024-03-11T07:22:29.251" v="198"/>
        <pc:sldMkLst>
          <pc:docMk/>
          <pc:sldMk cId="0" sldId="261"/>
        </pc:sldMkLst>
      </pc:sldChg>
      <pc:sldChg chg="del">
        <pc:chgData name="Jon Rosdahl" userId="2820f357-2dd4-4127-8713-e0bfde0fd756" providerId="ADAL" clId="{66DCE96C-9220-4926-9072-34D0395FFD56}" dt="2024-03-11T07:22:29.251" v="198"/>
        <pc:sldMkLst>
          <pc:docMk/>
          <pc:sldMk cId="0" sldId="262"/>
        </pc:sldMkLst>
      </pc:sldChg>
      <pc:sldChg chg="del">
        <pc:chgData name="Jon Rosdahl" userId="2820f357-2dd4-4127-8713-e0bfde0fd756" providerId="ADAL" clId="{66DCE96C-9220-4926-9072-34D0395FFD56}" dt="2024-03-11T07:22:29.251" v="198"/>
        <pc:sldMkLst>
          <pc:docMk/>
          <pc:sldMk cId="0" sldId="263"/>
        </pc:sldMkLst>
      </pc:sldChg>
      <pc:sldChg chg="del">
        <pc:chgData name="Jon Rosdahl" userId="2820f357-2dd4-4127-8713-e0bfde0fd756" providerId="ADAL" clId="{66DCE96C-9220-4926-9072-34D0395FFD56}" dt="2024-03-11T07:22:29.251" v="198"/>
        <pc:sldMkLst>
          <pc:docMk/>
          <pc:sldMk cId="0" sldId="264"/>
        </pc:sldMkLst>
      </pc:sldChg>
      <pc:sldChg chg="del">
        <pc:chgData name="Jon Rosdahl" userId="2820f357-2dd4-4127-8713-e0bfde0fd756" providerId="ADAL" clId="{66DCE96C-9220-4926-9072-34D0395FFD56}" dt="2024-03-11T07:22:29.251" v="198"/>
        <pc:sldMkLst>
          <pc:docMk/>
          <pc:sldMk cId="0" sldId="265"/>
        </pc:sldMkLst>
      </pc:sldChg>
      <pc:sldChg chg="del">
        <pc:chgData name="Jon Rosdahl" userId="2820f357-2dd4-4127-8713-e0bfde0fd756" providerId="ADAL" clId="{66DCE96C-9220-4926-9072-34D0395FFD56}" dt="2024-03-11T07:22:29.251" v="198"/>
        <pc:sldMkLst>
          <pc:docMk/>
          <pc:sldMk cId="0" sldId="266"/>
        </pc:sldMkLst>
      </pc:sldChg>
      <pc:sldChg chg="del">
        <pc:chgData name="Jon Rosdahl" userId="2820f357-2dd4-4127-8713-e0bfde0fd756" providerId="ADAL" clId="{66DCE96C-9220-4926-9072-34D0395FFD56}" dt="2024-03-11T07:22:29.251" v="198"/>
        <pc:sldMkLst>
          <pc:docMk/>
          <pc:sldMk cId="0" sldId="267"/>
        </pc:sldMkLst>
      </pc:sldChg>
      <pc:sldChg chg="del">
        <pc:chgData name="Jon Rosdahl" userId="2820f357-2dd4-4127-8713-e0bfde0fd756" providerId="ADAL" clId="{66DCE96C-9220-4926-9072-34D0395FFD56}" dt="2024-03-11T07:22:29.251" v="198"/>
        <pc:sldMkLst>
          <pc:docMk/>
          <pc:sldMk cId="0" sldId="268"/>
        </pc:sldMkLst>
      </pc:sldChg>
      <pc:sldChg chg="del">
        <pc:chgData name="Jon Rosdahl" userId="2820f357-2dd4-4127-8713-e0bfde0fd756" providerId="ADAL" clId="{66DCE96C-9220-4926-9072-34D0395FFD56}" dt="2024-03-11T08:07:56.864" v="327" actId="47"/>
        <pc:sldMkLst>
          <pc:docMk/>
          <pc:sldMk cId="0" sldId="269"/>
        </pc:sldMkLst>
      </pc:sldChg>
      <pc:sldChg chg="del">
        <pc:chgData name="Jon Rosdahl" userId="2820f357-2dd4-4127-8713-e0bfde0fd756" providerId="ADAL" clId="{66DCE96C-9220-4926-9072-34D0395FFD56}" dt="2024-03-11T08:08:01.697" v="328" actId="47"/>
        <pc:sldMkLst>
          <pc:docMk/>
          <pc:sldMk cId="0" sldId="270"/>
        </pc:sldMkLst>
      </pc:sldChg>
      <pc:sldChg chg="del">
        <pc:chgData name="Jon Rosdahl" userId="2820f357-2dd4-4127-8713-e0bfde0fd756" providerId="ADAL" clId="{66DCE96C-9220-4926-9072-34D0395FFD56}" dt="2024-03-11T08:08:07.799" v="330" actId="47"/>
        <pc:sldMkLst>
          <pc:docMk/>
          <pc:sldMk cId="0" sldId="271"/>
        </pc:sldMkLst>
      </pc:sldChg>
      <pc:sldChg chg="del">
        <pc:chgData name="Jon Rosdahl" userId="2820f357-2dd4-4127-8713-e0bfde0fd756" providerId="ADAL" clId="{66DCE96C-9220-4926-9072-34D0395FFD56}" dt="2024-03-11T08:08:09.130" v="331" actId="47"/>
        <pc:sldMkLst>
          <pc:docMk/>
          <pc:sldMk cId="0" sldId="272"/>
        </pc:sldMkLst>
      </pc:sldChg>
      <pc:sldChg chg="del">
        <pc:chgData name="Jon Rosdahl" userId="2820f357-2dd4-4127-8713-e0bfde0fd756" providerId="ADAL" clId="{66DCE96C-9220-4926-9072-34D0395FFD56}" dt="2024-03-11T08:08:17.665" v="332" actId="47"/>
        <pc:sldMkLst>
          <pc:docMk/>
          <pc:sldMk cId="0" sldId="274"/>
        </pc:sldMkLst>
      </pc:sldChg>
      <pc:sldChg chg="del">
        <pc:chgData name="Jon Rosdahl" userId="2820f357-2dd4-4127-8713-e0bfde0fd756" providerId="ADAL" clId="{66DCE96C-9220-4926-9072-34D0395FFD56}" dt="2024-03-11T08:08:18.676" v="333" actId="47"/>
        <pc:sldMkLst>
          <pc:docMk/>
          <pc:sldMk cId="0" sldId="275"/>
        </pc:sldMkLst>
      </pc:sldChg>
      <pc:sldChg chg="modSp mod">
        <pc:chgData name="Jon Rosdahl" userId="2820f357-2dd4-4127-8713-e0bfde0fd756" providerId="ADAL" clId="{66DCE96C-9220-4926-9072-34D0395FFD56}" dt="2024-03-11T07:13:13.242" v="15" actId="20577"/>
        <pc:sldMkLst>
          <pc:docMk/>
          <pc:sldMk cId="0" sldId="278"/>
        </pc:sldMkLst>
        <pc:spChg chg="mod">
          <ac:chgData name="Jon Rosdahl" userId="2820f357-2dd4-4127-8713-e0bfde0fd756" providerId="ADAL" clId="{66DCE96C-9220-4926-9072-34D0395FFD56}" dt="2024-03-11T07:13:13.242" v="15" actId="20577"/>
          <ac:spMkLst>
            <pc:docMk/>
            <pc:sldMk cId="0" sldId="278"/>
            <ac:spMk id="111620" creationId="{53B2155B-CFEF-47E6-921E-45594A6364EC}"/>
          </ac:spMkLst>
        </pc:spChg>
      </pc:sldChg>
      <pc:sldChg chg="del">
        <pc:chgData name="Jon Rosdahl" userId="2820f357-2dd4-4127-8713-e0bfde0fd756" providerId="ADAL" clId="{66DCE96C-9220-4926-9072-34D0395FFD56}" dt="2024-03-11T08:08:25.208" v="336" actId="47"/>
        <pc:sldMkLst>
          <pc:docMk/>
          <pc:sldMk cId="0" sldId="279"/>
        </pc:sldMkLst>
      </pc:sldChg>
      <pc:sldChg chg="modSp mod">
        <pc:chgData name="Jon Rosdahl" userId="2820f357-2dd4-4127-8713-e0bfde0fd756" providerId="ADAL" clId="{66DCE96C-9220-4926-9072-34D0395FFD56}" dt="2024-03-11T07:21:48.820" v="196" actId="6549"/>
        <pc:sldMkLst>
          <pc:docMk/>
          <pc:sldMk cId="0" sldId="342"/>
        </pc:sldMkLst>
        <pc:spChg chg="mod">
          <ac:chgData name="Jon Rosdahl" userId="2820f357-2dd4-4127-8713-e0bfde0fd756" providerId="ADAL" clId="{66DCE96C-9220-4926-9072-34D0395FFD56}" dt="2024-03-11T07:17:04.455" v="175" actId="20577"/>
          <ac:spMkLst>
            <pc:docMk/>
            <pc:sldMk cId="0" sldId="342"/>
            <ac:spMk id="273413" creationId="{F9A6CCE4-BC0A-4194-9F6C-63D8359E4152}"/>
          </ac:spMkLst>
        </pc:spChg>
        <pc:spChg chg="mod">
          <ac:chgData name="Jon Rosdahl" userId="2820f357-2dd4-4127-8713-e0bfde0fd756" providerId="ADAL" clId="{66DCE96C-9220-4926-9072-34D0395FFD56}" dt="2024-03-11T07:21:48.820" v="196" actId="6549"/>
          <ac:spMkLst>
            <pc:docMk/>
            <pc:sldMk cId="0" sldId="342"/>
            <ac:spMk id="273414" creationId="{A8DD74F1-78FD-43C5-92B7-9C87A242921B}"/>
          </ac:spMkLst>
        </pc:spChg>
      </pc:sldChg>
      <pc:sldChg chg="modSp mod">
        <pc:chgData name="Jon Rosdahl" userId="2820f357-2dd4-4127-8713-e0bfde0fd756" providerId="ADAL" clId="{66DCE96C-9220-4926-9072-34D0395FFD56}" dt="2024-03-11T08:46:51.916" v="1145" actId="20577"/>
        <pc:sldMkLst>
          <pc:docMk/>
          <pc:sldMk cId="0" sldId="343"/>
        </pc:sldMkLst>
        <pc:spChg chg="mod">
          <ac:chgData name="Jon Rosdahl" userId="2820f357-2dd4-4127-8713-e0bfde0fd756" providerId="ADAL" clId="{66DCE96C-9220-4926-9072-34D0395FFD56}" dt="2024-03-11T08:46:51.916" v="1145" actId="20577"/>
          <ac:spMkLst>
            <pc:docMk/>
            <pc:sldMk cId="0" sldId="343"/>
            <ac:spMk id="2" creationId="{82277739-66B6-40EB-9580-9458386E0E7F}"/>
          </ac:spMkLst>
        </pc:spChg>
      </pc:sldChg>
      <pc:sldChg chg="del">
        <pc:chgData name="Jon Rosdahl" userId="2820f357-2dd4-4127-8713-e0bfde0fd756" providerId="ADAL" clId="{66DCE96C-9220-4926-9072-34D0395FFD56}" dt="2024-03-11T07:34:42.899" v="242" actId="47"/>
        <pc:sldMkLst>
          <pc:docMk/>
          <pc:sldMk cId="2843269439" sldId="350"/>
        </pc:sldMkLst>
      </pc:sldChg>
      <pc:sldChg chg="modSp mod">
        <pc:chgData name="Jon Rosdahl" userId="2820f357-2dd4-4127-8713-e0bfde0fd756" providerId="ADAL" clId="{66DCE96C-9220-4926-9072-34D0395FFD56}" dt="2024-03-11T08:50:07.353" v="1169" actId="20577"/>
        <pc:sldMkLst>
          <pc:docMk/>
          <pc:sldMk cId="2761304245" sldId="377"/>
        </pc:sldMkLst>
        <pc:spChg chg="mod">
          <ac:chgData name="Jon Rosdahl" userId="2820f357-2dd4-4127-8713-e0bfde0fd756" providerId="ADAL" clId="{66DCE96C-9220-4926-9072-34D0395FFD56}" dt="2024-03-11T08:48:32.941" v="1157" actId="20577"/>
          <ac:spMkLst>
            <pc:docMk/>
            <pc:sldMk cId="2761304245" sldId="377"/>
            <ac:spMk id="2" creationId="{591236A4-908E-4FA0-BD93-01C0DC1C8239}"/>
          </ac:spMkLst>
        </pc:spChg>
        <pc:spChg chg="mod">
          <ac:chgData name="Jon Rosdahl" userId="2820f357-2dd4-4127-8713-e0bfde0fd756" providerId="ADAL" clId="{66DCE96C-9220-4926-9072-34D0395FFD56}" dt="2024-03-11T08:50:07.353" v="1169" actId="20577"/>
          <ac:spMkLst>
            <pc:docMk/>
            <pc:sldMk cId="2761304245" sldId="377"/>
            <ac:spMk id="3" creationId="{2915EE7F-D148-4722-88EB-C5D46D3CB511}"/>
          </ac:spMkLst>
        </pc:spChg>
      </pc:sldChg>
      <pc:sldChg chg="del">
        <pc:chgData name="Jon Rosdahl" userId="2820f357-2dd4-4127-8713-e0bfde0fd756" providerId="ADAL" clId="{66DCE96C-9220-4926-9072-34D0395FFD56}" dt="2024-03-11T08:42:59.238" v="1087" actId="47"/>
        <pc:sldMkLst>
          <pc:docMk/>
          <pc:sldMk cId="2180411671" sldId="404"/>
        </pc:sldMkLst>
      </pc:sldChg>
      <pc:sldChg chg="modSp mod">
        <pc:chgData name="Jon Rosdahl" userId="2820f357-2dd4-4127-8713-e0bfde0fd756" providerId="ADAL" clId="{66DCE96C-9220-4926-9072-34D0395FFD56}" dt="2024-03-11T08:56:41.968" v="1262" actId="20577"/>
        <pc:sldMkLst>
          <pc:docMk/>
          <pc:sldMk cId="3255595961" sldId="406"/>
        </pc:sldMkLst>
        <pc:spChg chg="mod">
          <ac:chgData name="Jon Rosdahl" userId="2820f357-2dd4-4127-8713-e0bfde0fd756" providerId="ADAL" clId="{66DCE96C-9220-4926-9072-34D0395FFD56}" dt="2024-03-11T08:56:14.207" v="1225" actId="20577"/>
          <ac:spMkLst>
            <pc:docMk/>
            <pc:sldMk cId="3255595961" sldId="406"/>
            <ac:spMk id="2" creationId="{1089EF90-F2C7-4CC6-B397-4855738A952D}"/>
          </ac:spMkLst>
        </pc:spChg>
        <pc:spChg chg="mod">
          <ac:chgData name="Jon Rosdahl" userId="2820f357-2dd4-4127-8713-e0bfde0fd756" providerId="ADAL" clId="{66DCE96C-9220-4926-9072-34D0395FFD56}" dt="2024-03-11T08:56:41.968" v="1262" actId="20577"/>
          <ac:spMkLst>
            <pc:docMk/>
            <pc:sldMk cId="3255595961" sldId="406"/>
            <ac:spMk id="3" creationId="{5D412A9F-638A-48EA-A3D8-6AAB7DBE5EDE}"/>
          </ac:spMkLst>
        </pc:spChg>
      </pc:sldChg>
      <pc:sldChg chg="del">
        <pc:chgData name="Jon Rosdahl" userId="2820f357-2dd4-4127-8713-e0bfde0fd756" providerId="ADAL" clId="{66DCE96C-9220-4926-9072-34D0395FFD56}" dt="2024-03-11T07:35:02.964" v="244" actId="47"/>
        <pc:sldMkLst>
          <pc:docMk/>
          <pc:sldMk cId="4262204718" sldId="501"/>
        </pc:sldMkLst>
      </pc:sldChg>
      <pc:sldChg chg="delSp modSp mod">
        <pc:chgData name="Jon Rosdahl" userId="2820f357-2dd4-4127-8713-e0bfde0fd756" providerId="ADAL" clId="{66DCE96C-9220-4926-9072-34D0395FFD56}" dt="2024-03-11T07:41:51.540" v="260" actId="478"/>
        <pc:sldMkLst>
          <pc:docMk/>
          <pc:sldMk cId="813526153" sldId="513"/>
        </pc:sldMkLst>
        <pc:spChg chg="mod">
          <ac:chgData name="Jon Rosdahl" userId="2820f357-2dd4-4127-8713-e0bfde0fd756" providerId="ADAL" clId="{66DCE96C-9220-4926-9072-34D0395FFD56}" dt="2024-03-11T07:40:42.697" v="253" actId="1076"/>
          <ac:spMkLst>
            <pc:docMk/>
            <pc:sldMk cId="813526153" sldId="513"/>
            <ac:spMk id="2" creationId="{CB788EC4-F522-8CFB-0E8C-418F0DA1546B}"/>
          </ac:spMkLst>
        </pc:spChg>
        <pc:spChg chg="del">
          <ac:chgData name="Jon Rosdahl" userId="2820f357-2dd4-4127-8713-e0bfde0fd756" providerId="ADAL" clId="{66DCE96C-9220-4926-9072-34D0395FFD56}" dt="2024-03-11T07:41:46.878" v="259" actId="478"/>
          <ac:spMkLst>
            <pc:docMk/>
            <pc:sldMk cId="813526153" sldId="513"/>
            <ac:spMk id="5" creationId="{A69EE029-D6A4-B1F8-79E0-06AA36E15A9A}"/>
          </ac:spMkLst>
        </pc:spChg>
        <pc:spChg chg="del">
          <ac:chgData name="Jon Rosdahl" userId="2820f357-2dd4-4127-8713-e0bfde0fd756" providerId="ADAL" clId="{66DCE96C-9220-4926-9072-34D0395FFD56}" dt="2024-03-11T07:41:51.540" v="260" actId="478"/>
          <ac:spMkLst>
            <pc:docMk/>
            <pc:sldMk cId="813526153" sldId="513"/>
            <ac:spMk id="6" creationId="{B6967BAC-5007-C2DA-00E1-D29ED7742ECE}"/>
          </ac:spMkLst>
        </pc:spChg>
        <pc:spChg chg="mod">
          <ac:chgData name="Jon Rosdahl" userId="2820f357-2dd4-4127-8713-e0bfde0fd756" providerId="ADAL" clId="{66DCE96C-9220-4926-9072-34D0395FFD56}" dt="2024-03-11T07:41:00.483" v="256" actId="404"/>
          <ac:spMkLst>
            <pc:docMk/>
            <pc:sldMk cId="813526153" sldId="513"/>
            <ac:spMk id="7" creationId="{17FDD5D3-927B-D528-7C38-1CBD10F55698}"/>
          </ac:spMkLst>
        </pc:spChg>
        <pc:spChg chg="mod">
          <ac:chgData name="Jon Rosdahl" userId="2820f357-2dd4-4127-8713-e0bfde0fd756" providerId="ADAL" clId="{66DCE96C-9220-4926-9072-34D0395FFD56}" dt="2024-03-11T07:41:43.652" v="258" actId="14100"/>
          <ac:spMkLst>
            <pc:docMk/>
            <pc:sldMk cId="813526153" sldId="513"/>
            <ac:spMk id="8" creationId="{BABB8EDA-4C9B-BACF-CD7D-805D4554F0BE}"/>
          </ac:spMkLst>
        </pc:spChg>
      </pc:sldChg>
      <pc:sldChg chg="modSp">
        <pc:chgData name="Jon Rosdahl" userId="2820f357-2dd4-4127-8713-e0bfde0fd756" providerId="ADAL" clId="{66DCE96C-9220-4926-9072-34D0395FFD56}" dt="2024-03-11T07:47:00.992" v="268" actId="14100"/>
        <pc:sldMkLst>
          <pc:docMk/>
          <pc:sldMk cId="623233320" sldId="519"/>
        </pc:sldMkLst>
        <pc:spChg chg="mod">
          <ac:chgData name="Jon Rosdahl" userId="2820f357-2dd4-4127-8713-e0bfde0fd756" providerId="ADAL" clId="{66DCE96C-9220-4926-9072-34D0395FFD56}" dt="2024-03-11T07:46:21.542" v="264" actId="1076"/>
          <ac:spMkLst>
            <pc:docMk/>
            <pc:sldMk cId="623233320" sldId="519"/>
            <ac:spMk id="2" creationId="{95827760-049C-A133-EBE1-40BB642C373A}"/>
          </ac:spMkLst>
        </pc:spChg>
        <pc:spChg chg="mod">
          <ac:chgData name="Jon Rosdahl" userId="2820f357-2dd4-4127-8713-e0bfde0fd756" providerId="ADAL" clId="{66DCE96C-9220-4926-9072-34D0395FFD56}" dt="2024-03-11T07:47:00.992" v="268" actId="14100"/>
          <ac:spMkLst>
            <pc:docMk/>
            <pc:sldMk cId="623233320" sldId="519"/>
            <ac:spMk id="3" creationId="{6BD90626-9A0C-3B6F-36EB-8F8AF4E38B10}"/>
          </ac:spMkLst>
        </pc:spChg>
      </pc:sldChg>
      <pc:sldChg chg="addSp delSp mod">
        <pc:chgData name="Jon Rosdahl" userId="2820f357-2dd4-4127-8713-e0bfde0fd756" providerId="ADAL" clId="{66DCE96C-9220-4926-9072-34D0395FFD56}" dt="2024-03-11T08:23:13.898" v="691" actId="22"/>
        <pc:sldMkLst>
          <pc:docMk/>
          <pc:sldMk cId="2142990563" sldId="523"/>
        </pc:sldMkLst>
        <pc:spChg chg="add del">
          <ac:chgData name="Jon Rosdahl" userId="2820f357-2dd4-4127-8713-e0bfde0fd756" providerId="ADAL" clId="{66DCE96C-9220-4926-9072-34D0395FFD56}" dt="2024-03-11T08:23:07.850" v="689" actId="22"/>
          <ac:spMkLst>
            <pc:docMk/>
            <pc:sldMk cId="2142990563" sldId="523"/>
            <ac:spMk id="5" creationId="{23DEA960-DA50-7381-95B9-F5E1C1AFA6AC}"/>
          </ac:spMkLst>
        </pc:spChg>
        <pc:spChg chg="add del">
          <ac:chgData name="Jon Rosdahl" userId="2820f357-2dd4-4127-8713-e0bfde0fd756" providerId="ADAL" clId="{66DCE96C-9220-4926-9072-34D0395FFD56}" dt="2024-03-11T08:23:13.898" v="691" actId="22"/>
          <ac:spMkLst>
            <pc:docMk/>
            <pc:sldMk cId="2142990563" sldId="523"/>
            <ac:spMk id="7" creationId="{B491F55F-2F7A-4623-D5D0-D6C3B7B497B3}"/>
          </ac:spMkLst>
        </pc:spChg>
      </pc:sldChg>
      <pc:sldChg chg="addSp delSp modSp mod setBg">
        <pc:chgData name="Jon Rosdahl" userId="2820f357-2dd4-4127-8713-e0bfde0fd756" providerId="ADAL" clId="{66DCE96C-9220-4926-9072-34D0395FFD56}" dt="2024-03-11T07:33:00.737" v="241" actId="14100"/>
        <pc:sldMkLst>
          <pc:docMk/>
          <pc:sldMk cId="3264010107" sldId="524"/>
        </pc:sldMkLst>
        <pc:spChg chg="mod">
          <ac:chgData name="Jon Rosdahl" userId="2820f357-2dd4-4127-8713-e0bfde0fd756" providerId="ADAL" clId="{66DCE96C-9220-4926-9072-34D0395FFD56}" dt="2024-03-11T07:31:02.369" v="236" actId="20577"/>
          <ac:spMkLst>
            <pc:docMk/>
            <pc:sldMk cId="3264010107" sldId="524"/>
            <ac:spMk id="2" creationId="{AC850CA5-918E-59DC-0183-83E1B35A7D03}"/>
          </ac:spMkLst>
        </pc:spChg>
        <pc:spChg chg="add del">
          <ac:chgData name="Jon Rosdahl" userId="2820f357-2dd4-4127-8713-e0bfde0fd756" providerId="ADAL" clId="{66DCE96C-9220-4926-9072-34D0395FFD56}" dt="2024-03-11T07:30:33.108" v="203" actId="26606"/>
          <ac:spMkLst>
            <pc:docMk/>
            <pc:sldMk cId="3264010107" sldId="524"/>
            <ac:spMk id="10" creationId="{53F29798-D584-4792-9B62-3F5F5C36D619}"/>
          </ac:spMkLst>
        </pc:spChg>
        <pc:spChg chg="add del">
          <ac:chgData name="Jon Rosdahl" userId="2820f357-2dd4-4127-8713-e0bfde0fd756" providerId="ADAL" clId="{66DCE96C-9220-4926-9072-34D0395FFD56}" dt="2024-03-11T07:30:38.125" v="205" actId="26606"/>
          <ac:spMkLst>
            <pc:docMk/>
            <pc:sldMk cId="3264010107" sldId="524"/>
            <ac:spMk id="12" creationId="{A4AC5506-6312-4701-8D3C-40187889A947}"/>
          </ac:spMkLst>
        </pc:spChg>
        <pc:picChg chg="del">
          <ac:chgData name="Jon Rosdahl" userId="2820f357-2dd4-4127-8713-e0bfde0fd756" providerId="ADAL" clId="{66DCE96C-9220-4926-9072-34D0395FFD56}" dt="2024-03-11T07:30:18.351" v="199" actId="478"/>
          <ac:picMkLst>
            <pc:docMk/>
            <pc:sldMk cId="3264010107" sldId="524"/>
            <ac:picMk id="4" creationId="{4CE6CB9D-8CB3-C1D9-D76B-5FDD753E37D4}"/>
          </ac:picMkLst>
        </pc:picChg>
        <pc:picChg chg="add mod">
          <ac:chgData name="Jon Rosdahl" userId="2820f357-2dd4-4127-8713-e0bfde0fd756" providerId="ADAL" clId="{66DCE96C-9220-4926-9072-34D0395FFD56}" dt="2024-03-11T07:33:00.737" v="241" actId="14100"/>
          <ac:picMkLst>
            <pc:docMk/>
            <pc:sldMk cId="3264010107" sldId="524"/>
            <ac:picMk id="5" creationId="{0E673498-0212-4C97-6993-575E414135BB}"/>
          </ac:picMkLst>
        </pc:picChg>
      </pc:sldChg>
      <pc:sldChg chg="modSp mod">
        <pc:chgData name="Jon Rosdahl" userId="2820f357-2dd4-4127-8713-e0bfde0fd756" providerId="ADAL" clId="{66DCE96C-9220-4926-9072-34D0395FFD56}" dt="2024-03-11T07:40:10.663" v="252" actId="403"/>
        <pc:sldMkLst>
          <pc:docMk/>
          <pc:sldMk cId="2093339686" sldId="550"/>
        </pc:sldMkLst>
        <pc:spChg chg="mod">
          <ac:chgData name="Jon Rosdahl" userId="2820f357-2dd4-4127-8713-e0bfde0fd756" providerId="ADAL" clId="{66DCE96C-9220-4926-9072-34D0395FFD56}" dt="2024-03-11T07:40:10.663" v="252" actId="403"/>
          <ac:spMkLst>
            <pc:docMk/>
            <pc:sldMk cId="2093339686" sldId="550"/>
            <ac:spMk id="3" creationId="{489EC464-F42C-E35B-F33B-4BD828E458DF}"/>
          </ac:spMkLst>
        </pc:spChg>
      </pc:sldChg>
      <pc:sldChg chg="del">
        <pc:chgData name="Jon Rosdahl" userId="2820f357-2dd4-4127-8713-e0bfde0fd756" providerId="ADAL" clId="{66DCE96C-9220-4926-9072-34D0395FFD56}" dt="2024-03-11T08:06:45.427" v="315" actId="47"/>
        <pc:sldMkLst>
          <pc:docMk/>
          <pc:sldMk cId="1041195392" sldId="565"/>
        </pc:sldMkLst>
      </pc:sldChg>
      <pc:sldChg chg="del">
        <pc:chgData name="Jon Rosdahl" userId="2820f357-2dd4-4127-8713-e0bfde0fd756" providerId="ADAL" clId="{66DCE96C-9220-4926-9072-34D0395FFD56}" dt="2024-03-11T07:49:17.304" v="313" actId="2696"/>
        <pc:sldMkLst>
          <pc:docMk/>
          <pc:sldMk cId="3830246994" sldId="570"/>
        </pc:sldMkLst>
      </pc:sldChg>
      <pc:sldChg chg="del">
        <pc:chgData name="Jon Rosdahl" userId="2820f357-2dd4-4127-8713-e0bfde0fd756" providerId="ADAL" clId="{66DCE96C-9220-4926-9072-34D0395FFD56}" dt="2024-03-11T07:34:46.924" v="243" actId="47"/>
        <pc:sldMkLst>
          <pc:docMk/>
          <pc:sldMk cId="437669365" sldId="576"/>
        </pc:sldMkLst>
      </pc:sldChg>
      <pc:sldChg chg="del">
        <pc:chgData name="Jon Rosdahl" userId="2820f357-2dd4-4127-8713-e0bfde0fd756" providerId="ADAL" clId="{66DCE96C-9220-4926-9072-34D0395FFD56}" dt="2024-03-11T09:07:30.009" v="1392" actId="47"/>
        <pc:sldMkLst>
          <pc:docMk/>
          <pc:sldMk cId="1640261041" sldId="578"/>
        </pc:sldMkLst>
      </pc:sldChg>
      <pc:sldChg chg="modSp mod">
        <pc:chgData name="Jon Rosdahl" userId="2820f357-2dd4-4127-8713-e0bfde0fd756" providerId="ADAL" clId="{66DCE96C-9220-4926-9072-34D0395FFD56}" dt="2024-03-11T07:48:05.404" v="273"/>
        <pc:sldMkLst>
          <pc:docMk/>
          <pc:sldMk cId="3373978571" sldId="579"/>
        </pc:sldMkLst>
        <pc:spChg chg="mod">
          <ac:chgData name="Jon Rosdahl" userId="2820f357-2dd4-4127-8713-e0bfde0fd756" providerId="ADAL" clId="{66DCE96C-9220-4926-9072-34D0395FFD56}" dt="2024-03-11T07:48:05.404" v="273"/>
          <ac:spMkLst>
            <pc:docMk/>
            <pc:sldMk cId="3373978571" sldId="579"/>
            <ac:spMk id="3" creationId="{00000000-0000-0000-0000-000000000000}"/>
          </ac:spMkLst>
        </pc:spChg>
      </pc:sldChg>
      <pc:sldChg chg="modSp mod">
        <pc:chgData name="Jon Rosdahl" userId="2820f357-2dd4-4127-8713-e0bfde0fd756" providerId="ADAL" clId="{66DCE96C-9220-4926-9072-34D0395FFD56}" dt="2024-03-11T07:49:01.437" v="312" actId="6549"/>
        <pc:sldMkLst>
          <pc:docMk/>
          <pc:sldMk cId="1303961553" sldId="580"/>
        </pc:sldMkLst>
        <pc:spChg chg="mod">
          <ac:chgData name="Jon Rosdahl" userId="2820f357-2dd4-4127-8713-e0bfde0fd756" providerId="ADAL" clId="{66DCE96C-9220-4926-9072-34D0395FFD56}" dt="2024-03-11T07:49:01.437" v="312" actId="6549"/>
          <ac:spMkLst>
            <pc:docMk/>
            <pc:sldMk cId="1303961553" sldId="580"/>
            <ac:spMk id="3" creationId="{00000000-0000-0000-0000-000000000000}"/>
          </ac:spMkLst>
        </pc:spChg>
      </pc:sldChg>
      <pc:sldChg chg="del">
        <pc:chgData name="Jon Rosdahl" userId="2820f357-2dd4-4127-8713-e0bfde0fd756" providerId="ADAL" clId="{66DCE96C-9220-4926-9072-34D0395FFD56}" dt="2024-03-11T07:22:14.575" v="197" actId="47"/>
        <pc:sldMkLst>
          <pc:docMk/>
          <pc:sldMk cId="1581640479" sldId="581"/>
        </pc:sldMkLst>
      </pc:sldChg>
      <pc:sldChg chg="del">
        <pc:chgData name="Jon Rosdahl" userId="2820f357-2dd4-4127-8713-e0bfde0fd756" providerId="ADAL" clId="{66DCE96C-9220-4926-9072-34D0395FFD56}" dt="2024-03-11T08:07:36.067" v="317" actId="47"/>
        <pc:sldMkLst>
          <pc:docMk/>
          <pc:sldMk cId="0" sldId="582"/>
        </pc:sldMkLst>
      </pc:sldChg>
      <pc:sldChg chg="del">
        <pc:chgData name="Jon Rosdahl" userId="2820f357-2dd4-4127-8713-e0bfde0fd756" providerId="ADAL" clId="{66DCE96C-9220-4926-9072-34D0395FFD56}" dt="2024-03-11T08:07:38.868" v="318" actId="47"/>
        <pc:sldMkLst>
          <pc:docMk/>
          <pc:sldMk cId="0" sldId="583"/>
        </pc:sldMkLst>
      </pc:sldChg>
      <pc:sldChg chg="del">
        <pc:chgData name="Jon Rosdahl" userId="2820f357-2dd4-4127-8713-e0bfde0fd756" providerId="ADAL" clId="{66DCE96C-9220-4926-9072-34D0395FFD56}" dt="2024-03-11T08:07:43.807" v="321" actId="47"/>
        <pc:sldMkLst>
          <pc:docMk/>
          <pc:sldMk cId="0" sldId="584"/>
        </pc:sldMkLst>
      </pc:sldChg>
      <pc:sldChg chg="del">
        <pc:chgData name="Jon Rosdahl" userId="2820f357-2dd4-4127-8713-e0bfde0fd756" providerId="ADAL" clId="{66DCE96C-9220-4926-9072-34D0395FFD56}" dt="2024-03-11T08:07:44.738" v="322" actId="47"/>
        <pc:sldMkLst>
          <pc:docMk/>
          <pc:sldMk cId="0" sldId="587"/>
        </pc:sldMkLst>
      </pc:sldChg>
      <pc:sldChg chg="del">
        <pc:chgData name="Jon Rosdahl" userId="2820f357-2dd4-4127-8713-e0bfde0fd756" providerId="ADAL" clId="{66DCE96C-9220-4926-9072-34D0395FFD56}" dt="2024-03-11T08:07:46.849" v="324" actId="47"/>
        <pc:sldMkLst>
          <pc:docMk/>
          <pc:sldMk cId="0" sldId="590"/>
        </pc:sldMkLst>
      </pc:sldChg>
      <pc:sldChg chg="del">
        <pc:chgData name="Jon Rosdahl" userId="2820f357-2dd4-4127-8713-e0bfde0fd756" providerId="ADAL" clId="{66DCE96C-9220-4926-9072-34D0395FFD56}" dt="2024-03-11T08:07:47.749" v="325" actId="47"/>
        <pc:sldMkLst>
          <pc:docMk/>
          <pc:sldMk cId="0" sldId="591"/>
        </pc:sldMkLst>
      </pc:sldChg>
      <pc:sldChg chg="del">
        <pc:chgData name="Jon Rosdahl" userId="2820f357-2dd4-4127-8713-e0bfde0fd756" providerId="ADAL" clId="{66DCE96C-9220-4926-9072-34D0395FFD56}" dt="2024-03-11T08:08:23.503" v="335" actId="47"/>
        <pc:sldMkLst>
          <pc:docMk/>
          <pc:sldMk cId="0" sldId="593"/>
        </pc:sldMkLst>
      </pc:sldChg>
      <pc:sldChg chg="del">
        <pc:chgData name="Jon Rosdahl" userId="2820f357-2dd4-4127-8713-e0bfde0fd756" providerId="ADAL" clId="{66DCE96C-9220-4926-9072-34D0395FFD56}" dt="2024-03-11T08:07:43.077" v="320" actId="47"/>
        <pc:sldMkLst>
          <pc:docMk/>
          <pc:sldMk cId="2525224272" sldId="594"/>
        </pc:sldMkLst>
      </pc:sldChg>
      <pc:sldChg chg="del">
        <pc:chgData name="Jon Rosdahl" userId="2820f357-2dd4-4127-8713-e0bfde0fd756" providerId="ADAL" clId="{66DCE96C-9220-4926-9072-34D0395FFD56}" dt="2024-03-11T08:07:45.538" v="323" actId="47"/>
        <pc:sldMkLst>
          <pc:docMk/>
          <pc:sldMk cId="198332136" sldId="597"/>
        </pc:sldMkLst>
      </pc:sldChg>
      <pc:sldChg chg="del">
        <pc:chgData name="Jon Rosdahl" userId="2820f357-2dd4-4127-8713-e0bfde0fd756" providerId="ADAL" clId="{66DCE96C-9220-4926-9072-34D0395FFD56}" dt="2024-03-11T08:07:54.988" v="326" actId="47"/>
        <pc:sldMkLst>
          <pc:docMk/>
          <pc:sldMk cId="3424835570" sldId="599"/>
        </pc:sldMkLst>
      </pc:sldChg>
      <pc:sldChg chg="del">
        <pc:chgData name="Jon Rosdahl" userId="2820f357-2dd4-4127-8713-e0bfde0fd756" providerId="ADAL" clId="{66DCE96C-9220-4926-9072-34D0395FFD56}" dt="2024-03-11T08:08:21.390" v="334" actId="47"/>
        <pc:sldMkLst>
          <pc:docMk/>
          <pc:sldMk cId="2459830796" sldId="600"/>
        </pc:sldMkLst>
      </pc:sldChg>
      <pc:sldChg chg="del">
        <pc:chgData name="Jon Rosdahl" userId="2820f357-2dd4-4127-8713-e0bfde0fd756" providerId="ADAL" clId="{66DCE96C-9220-4926-9072-34D0395FFD56}" dt="2024-03-11T08:08:39.739" v="337" actId="47"/>
        <pc:sldMkLst>
          <pc:docMk/>
          <pc:sldMk cId="3211451955" sldId="601"/>
        </pc:sldMkLst>
      </pc:sldChg>
      <pc:sldChg chg="del">
        <pc:chgData name="Jon Rosdahl" userId="2820f357-2dd4-4127-8713-e0bfde0fd756" providerId="ADAL" clId="{66DCE96C-9220-4926-9072-34D0395FFD56}" dt="2024-03-11T08:08:51.874" v="338" actId="47"/>
        <pc:sldMkLst>
          <pc:docMk/>
          <pc:sldMk cId="3727492075" sldId="602"/>
        </pc:sldMkLst>
      </pc:sldChg>
      <pc:sldChg chg="del">
        <pc:chgData name="Jon Rosdahl" userId="2820f357-2dd4-4127-8713-e0bfde0fd756" providerId="ADAL" clId="{66DCE96C-9220-4926-9072-34D0395FFD56}" dt="2024-03-11T08:09:33.482" v="340" actId="47"/>
        <pc:sldMkLst>
          <pc:docMk/>
          <pc:sldMk cId="3515083472" sldId="603"/>
        </pc:sldMkLst>
      </pc:sldChg>
      <pc:sldChg chg="del">
        <pc:chgData name="Jon Rosdahl" userId="2820f357-2dd4-4127-8713-e0bfde0fd756" providerId="ADAL" clId="{66DCE96C-9220-4926-9072-34D0395FFD56}" dt="2024-03-11T08:09:38.445" v="342" actId="47"/>
        <pc:sldMkLst>
          <pc:docMk/>
          <pc:sldMk cId="2063405023" sldId="604"/>
        </pc:sldMkLst>
      </pc:sldChg>
      <pc:sldChg chg="del">
        <pc:chgData name="Jon Rosdahl" userId="2820f357-2dd4-4127-8713-e0bfde0fd756" providerId="ADAL" clId="{66DCE96C-9220-4926-9072-34D0395FFD56}" dt="2024-03-11T08:09:36.286" v="341" actId="47"/>
        <pc:sldMkLst>
          <pc:docMk/>
          <pc:sldMk cId="1050540672" sldId="605"/>
        </pc:sldMkLst>
      </pc:sldChg>
      <pc:sldChg chg="modSp mod">
        <pc:chgData name="Jon Rosdahl" userId="2820f357-2dd4-4127-8713-e0bfde0fd756" providerId="ADAL" clId="{66DCE96C-9220-4926-9072-34D0395FFD56}" dt="2024-03-11T08:06:11.387" v="314" actId="20577"/>
        <pc:sldMkLst>
          <pc:docMk/>
          <pc:sldMk cId="4147266254" sldId="606"/>
        </pc:sldMkLst>
        <pc:spChg chg="mod">
          <ac:chgData name="Jon Rosdahl" userId="2820f357-2dd4-4127-8713-e0bfde0fd756" providerId="ADAL" clId="{66DCE96C-9220-4926-9072-34D0395FFD56}" dt="2024-03-11T08:06:11.387" v="314" actId="20577"/>
          <ac:spMkLst>
            <pc:docMk/>
            <pc:sldMk cId="4147266254" sldId="606"/>
            <ac:spMk id="3" creationId="{79B66A02-BFC4-28B8-40C4-26FF2742C963}"/>
          </ac:spMkLst>
        </pc:spChg>
      </pc:sldChg>
      <pc:sldChg chg="modSp mod">
        <pc:chgData name="Jon Rosdahl" userId="2820f357-2dd4-4127-8713-e0bfde0fd756" providerId="ADAL" clId="{66DCE96C-9220-4926-9072-34D0395FFD56}" dt="2024-03-11T08:16:03.094" v="518" actId="6549"/>
        <pc:sldMkLst>
          <pc:docMk/>
          <pc:sldMk cId="2480966546" sldId="607"/>
        </pc:sldMkLst>
        <pc:spChg chg="mod">
          <ac:chgData name="Jon Rosdahl" userId="2820f357-2dd4-4127-8713-e0bfde0fd756" providerId="ADAL" clId="{66DCE96C-9220-4926-9072-34D0395FFD56}" dt="2024-03-11T08:16:03.094" v="518" actId="6549"/>
          <ac:spMkLst>
            <pc:docMk/>
            <pc:sldMk cId="2480966546" sldId="607"/>
            <ac:spMk id="2" creationId="{522CF24E-3BA0-8A5F-2ABC-F0FFD7777BC6}"/>
          </ac:spMkLst>
        </pc:spChg>
        <pc:spChg chg="mod">
          <ac:chgData name="Jon Rosdahl" userId="2820f357-2dd4-4127-8713-e0bfde0fd756" providerId="ADAL" clId="{66DCE96C-9220-4926-9072-34D0395FFD56}" dt="2024-03-11T08:15:37.075" v="516" actId="404"/>
          <ac:spMkLst>
            <pc:docMk/>
            <pc:sldMk cId="2480966546" sldId="607"/>
            <ac:spMk id="3" creationId="{4A7295C6-1BD7-FE25-913F-ABD2775FEA36}"/>
          </ac:spMkLst>
        </pc:spChg>
      </pc:sldChg>
      <pc:sldChg chg="del">
        <pc:chgData name="Jon Rosdahl" userId="2820f357-2dd4-4127-8713-e0bfde0fd756" providerId="ADAL" clId="{66DCE96C-9220-4926-9072-34D0395FFD56}" dt="2024-03-11T08:08:53.202" v="339" actId="47"/>
        <pc:sldMkLst>
          <pc:docMk/>
          <pc:sldMk cId="3385423556" sldId="608"/>
        </pc:sldMkLst>
      </pc:sldChg>
      <pc:sldChg chg="del">
        <pc:chgData name="Jon Rosdahl" userId="2820f357-2dd4-4127-8713-e0bfde0fd756" providerId="ADAL" clId="{66DCE96C-9220-4926-9072-34D0395FFD56}" dt="2024-03-11T08:08:03.925" v="329" actId="47"/>
        <pc:sldMkLst>
          <pc:docMk/>
          <pc:sldMk cId="3020662543" sldId="610"/>
        </pc:sldMkLst>
      </pc:sldChg>
      <pc:sldChg chg="del">
        <pc:chgData name="Jon Rosdahl" userId="2820f357-2dd4-4127-8713-e0bfde0fd756" providerId="ADAL" clId="{66DCE96C-9220-4926-9072-34D0395FFD56}" dt="2024-03-11T08:06:50.807" v="316" actId="47"/>
        <pc:sldMkLst>
          <pc:docMk/>
          <pc:sldMk cId="1470267581" sldId="612"/>
        </pc:sldMkLst>
      </pc:sldChg>
      <pc:sldChg chg="del">
        <pc:chgData name="Jon Rosdahl" userId="2820f357-2dd4-4127-8713-e0bfde0fd756" providerId="ADAL" clId="{66DCE96C-9220-4926-9072-34D0395FFD56}" dt="2024-03-11T07:22:29.251" v="198"/>
        <pc:sldMkLst>
          <pc:docMk/>
          <pc:sldMk cId="0" sldId="613"/>
        </pc:sldMkLst>
      </pc:sldChg>
      <pc:sldChg chg="del">
        <pc:chgData name="Jon Rosdahl" userId="2820f357-2dd4-4127-8713-e0bfde0fd756" providerId="ADAL" clId="{66DCE96C-9220-4926-9072-34D0395FFD56}" dt="2024-03-11T07:22:29.251" v="198"/>
        <pc:sldMkLst>
          <pc:docMk/>
          <pc:sldMk cId="0" sldId="614"/>
        </pc:sldMkLst>
      </pc:sldChg>
      <pc:sldChg chg="modSp mod">
        <pc:chgData name="Jon Rosdahl" userId="2820f357-2dd4-4127-8713-e0bfde0fd756" providerId="ADAL" clId="{66DCE96C-9220-4926-9072-34D0395FFD56}" dt="2024-03-11T08:21:23.124" v="626" actId="20577"/>
        <pc:sldMkLst>
          <pc:docMk/>
          <pc:sldMk cId="2830755752" sldId="616"/>
        </pc:sldMkLst>
        <pc:spChg chg="mod">
          <ac:chgData name="Jon Rosdahl" userId="2820f357-2dd4-4127-8713-e0bfde0fd756" providerId="ADAL" clId="{66DCE96C-9220-4926-9072-34D0395FFD56}" dt="2024-03-11T08:16:18.001" v="525" actId="20577"/>
          <ac:spMkLst>
            <pc:docMk/>
            <pc:sldMk cId="2830755752" sldId="616"/>
            <ac:spMk id="2" creationId="{522CF24E-3BA0-8A5F-2ABC-F0FFD7777BC6}"/>
          </ac:spMkLst>
        </pc:spChg>
        <pc:spChg chg="mod">
          <ac:chgData name="Jon Rosdahl" userId="2820f357-2dd4-4127-8713-e0bfde0fd756" providerId="ADAL" clId="{66DCE96C-9220-4926-9072-34D0395FFD56}" dt="2024-03-11T08:21:23.124" v="626" actId="20577"/>
          <ac:spMkLst>
            <pc:docMk/>
            <pc:sldMk cId="2830755752" sldId="616"/>
            <ac:spMk id="3" creationId="{4A7295C6-1BD7-FE25-913F-ABD2775FEA36}"/>
          </ac:spMkLst>
        </pc:spChg>
      </pc:sldChg>
      <pc:sldChg chg="addSp delSp modSp new mod ord">
        <pc:chgData name="Jon Rosdahl" userId="2820f357-2dd4-4127-8713-e0bfde0fd756" providerId="ADAL" clId="{66DCE96C-9220-4926-9072-34D0395FFD56}" dt="2024-03-11T08:38:40.631" v="1059"/>
        <pc:sldMkLst>
          <pc:docMk/>
          <pc:sldMk cId="3768021831" sldId="617"/>
        </pc:sldMkLst>
        <pc:spChg chg="mod">
          <ac:chgData name="Jon Rosdahl" userId="2820f357-2dd4-4127-8713-e0bfde0fd756" providerId="ADAL" clId="{66DCE96C-9220-4926-9072-34D0395FFD56}" dt="2024-03-11T08:22:56.478" v="687" actId="20577"/>
          <ac:spMkLst>
            <pc:docMk/>
            <pc:sldMk cId="3768021831" sldId="617"/>
            <ac:spMk id="2" creationId="{F39F84E4-C970-E940-F2C6-81E1EAA1B21F}"/>
          </ac:spMkLst>
        </pc:spChg>
        <pc:spChg chg="add del mod">
          <ac:chgData name="Jon Rosdahl" userId="2820f357-2dd4-4127-8713-e0bfde0fd756" providerId="ADAL" clId="{66DCE96C-9220-4926-9072-34D0395FFD56}" dt="2024-03-11T08:37:21.365" v="1055" actId="20577"/>
          <ac:spMkLst>
            <pc:docMk/>
            <pc:sldMk cId="3768021831" sldId="617"/>
            <ac:spMk id="3" creationId="{3A9B93D3-B12E-7AFF-A9A0-C41F34AFD903}"/>
          </ac:spMkLst>
        </pc:spChg>
        <pc:graphicFrameChg chg="add mod">
          <ac:chgData name="Jon Rosdahl" userId="2820f357-2dd4-4127-8713-e0bfde0fd756" providerId="ADAL" clId="{66DCE96C-9220-4926-9072-34D0395FFD56}" dt="2024-03-11T08:33:18.041" v="939"/>
          <ac:graphicFrameMkLst>
            <pc:docMk/>
            <pc:sldMk cId="3768021831" sldId="617"/>
            <ac:graphicFrameMk id="4" creationId="{176DABAB-8E90-0BA8-1651-2AA8B516EA70}"/>
          </ac:graphicFrameMkLst>
        </pc:graphicFrameChg>
      </pc:sldChg>
      <pc:sldChg chg="modSp new mod ord">
        <pc:chgData name="Jon Rosdahl" userId="2820f357-2dd4-4127-8713-e0bfde0fd756" providerId="ADAL" clId="{66DCE96C-9220-4926-9072-34D0395FFD56}" dt="2024-03-11T08:38:53.363" v="1061"/>
        <pc:sldMkLst>
          <pc:docMk/>
          <pc:sldMk cId="3862004020" sldId="618"/>
        </pc:sldMkLst>
        <pc:spChg chg="mod">
          <ac:chgData name="Jon Rosdahl" userId="2820f357-2dd4-4127-8713-e0bfde0fd756" providerId="ADAL" clId="{66DCE96C-9220-4926-9072-34D0395FFD56}" dt="2024-03-11T08:28:45.883" v="834" actId="20577"/>
          <ac:spMkLst>
            <pc:docMk/>
            <pc:sldMk cId="3862004020" sldId="618"/>
            <ac:spMk id="2" creationId="{9FB045D5-1B20-8BC2-73A0-5A6B4D641BFD}"/>
          </ac:spMkLst>
        </pc:spChg>
        <pc:spChg chg="mod">
          <ac:chgData name="Jon Rosdahl" userId="2820f357-2dd4-4127-8713-e0bfde0fd756" providerId="ADAL" clId="{66DCE96C-9220-4926-9072-34D0395FFD56}" dt="2024-03-11T08:32:47.388" v="937" actId="15"/>
          <ac:spMkLst>
            <pc:docMk/>
            <pc:sldMk cId="3862004020" sldId="618"/>
            <ac:spMk id="3" creationId="{846B0B46-09BC-58B8-FD40-469D63870272}"/>
          </ac:spMkLst>
        </pc:spChg>
      </pc:sldChg>
      <pc:sldChg chg="modSp add">
        <pc:chgData name="Jon Rosdahl" userId="2820f357-2dd4-4127-8713-e0bfde0fd756" providerId="ADAL" clId="{66DCE96C-9220-4926-9072-34D0395FFD56}" dt="2024-03-11T08:41:15.457" v="1072"/>
        <pc:sldMkLst>
          <pc:docMk/>
          <pc:sldMk cId="1345476849" sldId="1982"/>
        </pc:sldMkLst>
        <pc:spChg chg="mod">
          <ac:chgData name="Jon Rosdahl" userId="2820f357-2dd4-4127-8713-e0bfde0fd756" providerId="ADAL" clId="{66DCE96C-9220-4926-9072-34D0395FFD56}" dt="2024-03-11T08:41:15.457" v="1072"/>
          <ac:spMkLst>
            <pc:docMk/>
            <pc:sldMk cId="1345476849" sldId="1982"/>
            <ac:spMk id="4" creationId="{0CA483CA-4F60-4F22-A1CE-AF5E0F3C29C1}"/>
          </ac:spMkLst>
        </pc:spChg>
      </pc:sldChg>
      <pc:sldChg chg="modSp add mod ord">
        <pc:chgData name="Jon Rosdahl" userId="2820f357-2dd4-4127-8713-e0bfde0fd756" providerId="ADAL" clId="{66DCE96C-9220-4926-9072-34D0395FFD56}" dt="2024-03-11T08:42:29.130" v="1086"/>
        <pc:sldMkLst>
          <pc:docMk/>
          <pc:sldMk cId="530582666" sldId="1983"/>
        </pc:sldMkLst>
        <pc:spChg chg="mod">
          <ac:chgData name="Jon Rosdahl" userId="2820f357-2dd4-4127-8713-e0bfde0fd756" providerId="ADAL" clId="{66DCE96C-9220-4926-9072-34D0395FFD56}" dt="2024-03-11T08:41:15.626" v="1073" actId="27636"/>
          <ac:spMkLst>
            <pc:docMk/>
            <pc:sldMk cId="530582666" sldId="1983"/>
            <ac:spMk id="3" creationId="{3BC6BD9B-DD7C-41A2-B07C-83CC84ECB701}"/>
          </ac:spMkLst>
        </pc:spChg>
        <pc:spChg chg="mod">
          <ac:chgData name="Jon Rosdahl" userId="2820f357-2dd4-4127-8713-e0bfde0fd756" providerId="ADAL" clId="{66DCE96C-9220-4926-9072-34D0395FFD56}" dt="2024-03-11T08:41:15.457" v="1072"/>
          <ac:spMkLst>
            <pc:docMk/>
            <pc:sldMk cId="530582666" sldId="1983"/>
            <ac:spMk id="4" creationId="{0CA483CA-4F60-4F22-A1CE-AF5E0F3C29C1}"/>
          </ac:spMkLst>
        </pc:spChg>
      </pc:sldChg>
      <pc:sldChg chg="modSp add mod ord">
        <pc:chgData name="Jon Rosdahl" userId="2820f357-2dd4-4127-8713-e0bfde0fd756" providerId="ADAL" clId="{66DCE96C-9220-4926-9072-34D0395FFD56}" dt="2024-03-11T08:42:05.867" v="1084" actId="1076"/>
        <pc:sldMkLst>
          <pc:docMk/>
          <pc:sldMk cId="844357787" sldId="1984"/>
        </pc:sldMkLst>
        <pc:spChg chg="mod">
          <ac:chgData name="Jon Rosdahl" userId="2820f357-2dd4-4127-8713-e0bfde0fd756" providerId="ADAL" clId="{66DCE96C-9220-4926-9072-34D0395FFD56}" dt="2024-03-11T08:42:05.867" v="1084" actId="1076"/>
          <ac:spMkLst>
            <pc:docMk/>
            <pc:sldMk cId="844357787" sldId="1984"/>
            <ac:spMk id="2" creationId="{C379015B-A609-EC4E-435B-1D5D1E51CA66}"/>
          </ac:spMkLst>
        </pc:spChg>
        <pc:spChg chg="mod">
          <ac:chgData name="Jon Rosdahl" userId="2820f357-2dd4-4127-8713-e0bfde0fd756" providerId="ADAL" clId="{66DCE96C-9220-4926-9072-34D0395FFD56}" dt="2024-03-11T08:41:15.457" v="1072"/>
          <ac:spMkLst>
            <pc:docMk/>
            <pc:sldMk cId="844357787" sldId="1984"/>
            <ac:spMk id="7" creationId="{91A9ABA8-41A9-4940-2F95-6B0728FF2328}"/>
          </ac:spMkLst>
        </pc:spChg>
        <pc:spChg chg="mod">
          <ac:chgData name="Jon Rosdahl" userId="2820f357-2dd4-4127-8713-e0bfde0fd756" providerId="ADAL" clId="{66DCE96C-9220-4926-9072-34D0395FFD56}" dt="2024-03-11T08:41:46.214" v="1079" actId="1076"/>
          <ac:spMkLst>
            <pc:docMk/>
            <pc:sldMk cId="844357787" sldId="1984"/>
            <ac:spMk id="10" creationId="{B420EABA-EB38-5995-BA36-412EC49DCE09}"/>
          </ac:spMkLst>
        </pc:spChg>
        <pc:spChg chg="mod">
          <ac:chgData name="Jon Rosdahl" userId="2820f357-2dd4-4127-8713-e0bfde0fd756" providerId="ADAL" clId="{66DCE96C-9220-4926-9072-34D0395FFD56}" dt="2024-03-11T08:42:01.053" v="1083" actId="1076"/>
          <ac:spMkLst>
            <pc:docMk/>
            <pc:sldMk cId="844357787" sldId="1984"/>
            <ac:spMk id="11" creationId="{2BD2C5E3-0059-908A-EB77-B582C7CF436A}"/>
          </ac:spMkLst>
        </pc:spChg>
        <pc:picChg chg="mod">
          <ac:chgData name="Jon Rosdahl" userId="2820f357-2dd4-4127-8713-e0bfde0fd756" providerId="ADAL" clId="{66DCE96C-9220-4926-9072-34D0395FFD56}" dt="2024-03-11T08:41:40.595" v="1078" actId="1076"/>
          <ac:picMkLst>
            <pc:docMk/>
            <pc:sldMk cId="844357787" sldId="1984"/>
            <ac:picMk id="1026" creationId="{B2E15721-8F55-6E7F-2E02-AACC3E077B43}"/>
          </ac:picMkLst>
        </pc:picChg>
        <pc:picChg chg="mod">
          <ac:chgData name="Jon Rosdahl" userId="2820f357-2dd4-4127-8713-e0bfde0fd756" providerId="ADAL" clId="{66DCE96C-9220-4926-9072-34D0395FFD56}" dt="2024-03-11T08:41:37.925" v="1077" actId="1076"/>
          <ac:picMkLst>
            <pc:docMk/>
            <pc:sldMk cId="844357787" sldId="1984"/>
            <ac:picMk id="1028" creationId="{237876B7-8F88-BE04-063D-EFCE0B89DC27}"/>
          </ac:picMkLst>
        </pc:picChg>
      </pc:sldChg>
      <pc:sldChg chg="modSp new mod">
        <pc:chgData name="Jon Rosdahl" userId="2820f357-2dd4-4127-8713-e0bfde0fd756" providerId="ADAL" clId="{66DCE96C-9220-4926-9072-34D0395FFD56}" dt="2024-03-11T08:53:23.358" v="1181" actId="20577"/>
        <pc:sldMkLst>
          <pc:docMk/>
          <pc:sldMk cId="613089158" sldId="1985"/>
        </pc:sldMkLst>
        <pc:spChg chg="mod">
          <ac:chgData name="Jon Rosdahl" userId="2820f357-2dd4-4127-8713-e0bfde0fd756" providerId="ADAL" clId="{66DCE96C-9220-4926-9072-34D0395FFD56}" dt="2024-03-11T08:53:23.358" v="1181" actId="20577"/>
          <ac:spMkLst>
            <pc:docMk/>
            <pc:sldMk cId="613089158" sldId="1985"/>
            <ac:spMk id="2" creationId="{42836F68-F7ED-F693-80F3-F9823C036714}"/>
          </ac:spMkLst>
        </pc:spChg>
      </pc:sldChg>
      <pc:sldChg chg="addSp delSp modSp new mod modNotesTx">
        <pc:chgData name="Jon Rosdahl" userId="2820f357-2dd4-4127-8713-e0bfde0fd756" providerId="ADAL" clId="{66DCE96C-9220-4926-9072-34D0395FFD56}" dt="2024-03-11T09:01:14.830" v="1388" actId="20577"/>
        <pc:sldMkLst>
          <pc:docMk/>
          <pc:sldMk cId="488631422" sldId="1986"/>
        </pc:sldMkLst>
        <pc:spChg chg="mod">
          <ac:chgData name="Jon Rosdahl" userId="2820f357-2dd4-4127-8713-e0bfde0fd756" providerId="ADAL" clId="{66DCE96C-9220-4926-9072-34D0395FFD56}" dt="2024-03-11T08:57:44.638" v="1290" actId="20577"/>
          <ac:spMkLst>
            <pc:docMk/>
            <pc:sldMk cId="488631422" sldId="1986"/>
            <ac:spMk id="2" creationId="{94FE23A0-F18D-9851-2F54-92BF1306B95E}"/>
          </ac:spMkLst>
        </pc:spChg>
        <pc:spChg chg="del">
          <ac:chgData name="Jon Rosdahl" userId="2820f357-2dd4-4127-8713-e0bfde0fd756" providerId="ADAL" clId="{66DCE96C-9220-4926-9072-34D0395FFD56}" dt="2024-03-11T08:58:15.015" v="1291"/>
          <ac:spMkLst>
            <pc:docMk/>
            <pc:sldMk cId="488631422" sldId="1986"/>
            <ac:spMk id="3" creationId="{93530F3E-720F-091A-12F8-77083DCA9DB0}"/>
          </ac:spMkLst>
        </pc:spChg>
        <pc:spChg chg="add mod">
          <ac:chgData name="Jon Rosdahl" userId="2820f357-2dd4-4127-8713-e0bfde0fd756" providerId="ADAL" clId="{66DCE96C-9220-4926-9072-34D0395FFD56}" dt="2024-03-11T09:00:43.359" v="1373" actId="6549"/>
          <ac:spMkLst>
            <pc:docMk/>
            <pc:sldMk cId="488631422" sldId="1986"/>
            <ac:spMk id="6" creationId="{312CEFF4-1097-7460-4739-8CD034F14AF2}"/>
          </ac:spMkLst>
        </pc:spChg>
        <pc:graphicFrameChg chg="add del mod modGraphic">
          <ac:chgData name="Jon Rosdahl" userId="2820f357-2dd4-4127-8713-e0bfde0fd756" providerId="ADAL" clId="{66DCE96C-9220-4926-9072-34D0395FFD56}" dt="2024-03-11T08:58:54.677" v="1314" actId="478"/>
          <ac:graphicFrameMkLst>
            <pc:docMk/>
            <pc:sldMk cId="488631422" sldId="1986"/>
            <ac:graphicFrameMk id="4" creationId="{9EB65402-F546-8913-1E53-A79F4FF44027}"/>
          </ac:graphicFrameMkLst>
        </pc:graphicFrameChg>
      </pc:sldChg>
      <pc:sldChg chg="modSp add mod">
        <pc:chgData name="Jon Rosdahl" userId="2820f357-2dd4-4127-8713-e0bfde0fd756" providerId="ADAL" clId="{66DCE96C-9220-4926-9072-34D0395FFD56}" dt="2024-03-11T09:08:31.339" v="1404" actId="20577"/>
        <pc:sldMkLst>
          <pc:docMk/>
          <pc:sldMk cId="338080187" sldId="1987"/>
        </pc:sldMkLst>
        <pc:spChg chg="mod">
          <ac:chgData name="Jon Rosdahl" userId="2820f357-2dd4-4127-8713-e0bfde0fd756" providerId="ADAL" clId="{66DCE96C-9220-4926-9072-34D0395FFD56}" dt="2024-03-11T09:08:31.339" v="1404" actId="20577"/>
          <ac:spMkLst>
            <pc:docMk/>
            <pc:sldMk cId="338080187" sldId="1987"/>
            <ac:spMk id="2" creationId="{78DF5B60-07B7-9DB2-7567-F41C9F75A8AE}"/>
          </ac:spMkLst>
        </pc:spChg>
      </pc:sldChg>
      <pc:sldChg chg="new del">
        <pc:chgData name="Jon Rosdahl" userId="2820f357-2dd4-4127-8713-e0bfde0fd756" providerId="ADAL" clId="{66DCE96C-9220-4926-9072-34D0395FFD56}" dt="2024-03-11T09:02:24.364" v="1390" actId="2696"/>
        <pc:sldMkLst>
          <pc:docMk/>
          <pc:sldMk cId="1150061094" sldId="1987"/>
        </pc:sldMkLst>
      </pc:sldChg>
      <pc:sldMasterChg chg="modSp mod modSldLayout">
        <pc:chgData name="Jon Rosdahl" userId="2820f357-2dd4-4127-8713-e0bfde0fd756" providerId="ADAL" clId="{66DCE96C-9220-4926-9072-34D0395FFD56}" dt="2024-03-11T07:16:26.397" v="148" actId="20577"/>
        <pc:sldMasterMkLst>
          <pc:docMk/>
          <pc:sldMasterMk cId="0" sldId="2147483657"/>
        </pc:sldMasterMkLst>
        <pc:spChg chg="mod">
          <ac:chgData name="Jon Rosdahl" userId="2820f357-2dd4-4127-8713-e0bfde0fd756" providerId="ADAL" clId="{66DCE96C-9220-4926-9072-34D0395FFD56}" dt="2024-03-11T07:15:38.231" v="71" actId="20577"/>
          <ac:spMkLst>
            <pc:docMk/>
            <pc:sldMasterMk cId="0" sldId="2147483657"/>
            <ac:spMk id="2" creationId="{92B304B0-FF60-41DC-9681-6067E5CBFFEE}"/>
          </ac:spMkLst>
        </pc:spChg>
        <pc:spChg chg="mod">
          <ac:chgData name="Jon Rosdahl" userId="2820f357-2dd4-4127-8713-e0bfde0fd756" providerId="ADAL" clId="{66DCE96C-9220-4926-9072-34D0395FFD56}" dt="2024-03-11T07:15:51.593" v="80" actId="20577"/>
          <ac:spMkLst>
            <pc:docMk/>
            <pc:sldMasterMk cId="0" sldId="2147483657"/>
            <ac:spMk id="329737" creationId="{B6922251-FEB2-42BE-A274-06E32B974A01}"/>
          </ac:spMkLst>
        </pc:spChg>
        <pc:sldLayoutChg chg="modSp mod">
          <pc:chgData name="Jon Rosdahl" userId="2820f357-2dd4-4127-8713-e0bfde0fd756" providerId="ADAL" clId="{66DCE96C-9220-4926-9072-34D0395FFD56}" dt="2024-03-11T07:16:26.397" v="148" actId="20577"/>
          <pc:sldLayoutMkLst>
            <pc:docMk/>
            <pc:sldMasterMk cId="0" sldId="2147483657"/>
            <pc:sldLayoutMk cId="0" sldId="2147483658"/>
          </pc:sldLayoutMkLst>
          <pc:spChg chg="mod">
            <ac:chgData name="Jon Rosdahl" userId="2820f357-2dd4-4127-8713-e0bfde0fd756" providerId="ADAL" clId="{66DCE96C-9220-4926-9072-34D0395FFD56}" dt="2024-03-11T07:16:10.225" v="93" actId="20577"/>
            <ac:spMkLst>
              <pc:docMk/>
              <pc:sldMasterMk cId="0" sldId="2147483657"/>
              <pc:sldLayoutMk cId="0" sldId="2147483658"/>
              <ac:spMk id="2" creationId="{74FF4054-022A-D0F2-B623-A36C797ED32B}"/>
            </ac:spMkLst>
          </pc:spChg>
          <pc:spChg chg="mod">
            <ac:chgData name="Jon Rosdahl" userId="2820f357-2dd4-4127-8713-e0bfde0fd756" providerId="ADAL" clId="{66DCE96C-9220-4926-9072-34D0395FFD56}" dt="2024-03-11T07:16:26.397" v="148" actId="20577"/>
            <ac:spMkLst>
              <pc:docMk/>
              <pc:sldMasterMk cId="0" sldId="2147483657"/>
              <pc:sldLayoutMk cId="0" sldId="2147483658"/>
              <ac:spMk id="3" creationId="{423ED666-F47B-91BB-92D2-4985B832B87E}"/>
            </ac:spMkLst>
          </pc:spChg>
        </pc:sldLayoutChg>
      </pc:sldMasterChg>
      <pc:sldMasterChg chg="del delSldLayout">
        <pc:chgData name="Jon Rosdahl" userId="2820f357-2dd4-4127-8713-e0bfde0fd756" providerId="ADAL" clId="{66DCE96C-9220-4926-9072-34D0395FFD56}" dt="2024-03-11T07:22:14.575" v="197" actId="47"/>
        <pc:sldMasterMkLst>
          <pc:docMk/>
          <pc:sldMasterMk cId="1508612766" sldId="2147483670"/>
        </pc:sldMasterMkLst>
        <pc:sldLayoutChg chg="del">
          <pc:chgData name="Jon Rosdahl" userId="2820f357-2dd4-4127-8713-e0bfde0fd756" providerId="ADAL" clId="{66DCE96C-9220-4926-9072-34D0395FFD56}" dt="2024-03-11T07:22:14.575" v="197" actId="47"/>
          <pc:sldLayoutMkLst>
            <pc:docMk/>
            <pc:sldMasterMk cId="1508612766" sldId="2147483670"/>
            <pc:sldLayoutMk cId="911693226" sldId="2147483671"/>
          </pc:sldLayoutMkLst>
        </pc:sldLayoutChg>
        <pc:sldLayoutChg chg="del">
          <pc:chgData name="Jon Rosdahl" userId="2820f357-2dd4-4127-8713-e0bfde0fd756" providerId="ADAL" clId="{66DCE96C-9220-4926-9072-34D0395FFD56}" dt="2024-03-11T07:22:14.575" v="197" actId="47"/>
          <pc:sldLayoutMkLst>
            <pc:docMk/>
            <pc:sldMasterMk cId="1508612766" sldId="2147483670"/>
            <pc:sldLayoutMk cId="782999151" sldId="2147483672"/>
          </pc:sldLayoutMkLst>
        </pc:sldLayoutChg>
        <pc:sldLayoutChg chg="del">
          <pc:chgData name="Jon Rosdahl" userId="2820f357-2dd4-4127-8713-e0bfde0fd756" providerId="ADAL" clId="{66DCE96C-9220-4926-9072-34D0395FFD56}" dt="2024-03-11T07:22:14.575" v="197" actId="47"/>
          <pc:sldLayoutMkLst>
            <pc:docMk/>
            <pc:sldMasterMk cId="1508612766" sldId="2147483670"/>
            <pc:sldLayoutMk cId="740403493" sldId="2147483673"/>
          </pc:sldLayoutMkLst>
        </pc:sldLayoutChg>
        <pc:sldLayoutChg chg="del">
          <pc:chgData name="Jon Rosdahl" userId="2820f357-2dd4-4127-8713-e0bfde0fd756" providerId="ADAL" clId="{66DCE96C-9220-4926-9072-34D0395FFD56}" dt="2024-03-11T07:22:14.575" v="197" actId="47"/>
          <pc:sldLayoutMkLst>
            <pc:docMk/>
            <pc:sldMasterMk cId="1508612766" sldId="2147483670"/>
            <pc:sldLayoutMk cId="323665036" sldId="2147483674"/>
          </pc:sldLayoutMkLst>
        </pc:sldLayoutChg>
        <pc:sldLayoutChg chg="del">
          <pc:chgData name="Jon Rosdahl" userId="2820f357-2dd4-4127-8713-e0bfde0fd756" providerId="ADAL" clId="{66DCE96C-9220-4926-9072-34D0395FFD56}" dt="2024-03-11T07:22:14.575" v="197" actId="47"/>
          <pc:sldLayoutMkLst>
            <pc:docMk/>
            <pc:sldMasterMk cId="1508612766" sldId="2147483670"/>
            <pc:sldLayoutMk cId="1363163548" sldId="2147483675"/>
          </pc:sldLayoutMkLst>
        </pc:sldLayoutChg>
        <pc:sldLayoutChg chg="del">
          <pc:chgData name="Jon Rosdahl" userId="2820f357-2dd4-4127-8713-e0bfde0fd756" providerId="ADAL" clId="{66DCE96C-9220-4926-9072-34D0395FFD56}" dt="2024-03-11T07:22:14.575" v="197" actId="47"/>
          <pc:sldLayoutMkLst>
            <pc:docMk/>
            <pc:sldMasterMk cId="1508612766" sldId="2147483670"/>
            <pc:sldLayoutMk cId="73181674" sldId="2147483676"/>
          </pc:sldLayoutMkLst>
        </pc:sldLayoutChg>
        <pc:sldLayoutChg chg="del">
          <pc:chgData name="Jon Rosdahl" userId="2820f357-2dd4-4127-8713-e0bfde0fd756" providerId="ADAL" clId="{66DCE96C-9220-4926-9072-34D0395FFD56}" dt="2024-03-11T07:22:14.575" v="197" actId="47"/>
          <pc:sldLayoutMkLst>
            <pc:docMk/>
            <pc:sldMasterMk cId="1508612766" sldId="2147483670"/>
            <pc:sldLayoutMk cId="2456765883" sldId="2147483677"/>
          </pc:sldLayoutMkLst>
        </pc:sldLayoutChg>
        <pc:sldLayoutChg chg="del">
          <pc:chgData name="Jon Rosdahl" userId="2820f357-2dd4-4127-8713-e0bfde0fd756" providerId="ADAL" clId="{66DCE96C-9220-4926-9072-34D0395FFD56}" dt="2024-03-11T07:22:14.575" v="197" actId="47"/>
          <pc:sldLayoutMkLst>
            <pc:docMk/>
            <pc:sldMasterMk cId="1508612766" sldId="2147483670"/>
            <pc:sldLayoutMk cId="2292226495" sldId="2147483678"/>
          </pc:sldLayoutMkLst>
        </pc:sldLayoutChg>
        <pc:sldLayoutChg chg="del">
          <pc:chgData name="Jon Rosdahl" userId="2820f357-2dd4-4127-8713-e0bfde0fd756" providerId="ADAL" clId="{66DCE96C-9220-4926-9072-34D0395FFD56}" dt="2024-03-11T07:22:14.575" v="197" actId="47"/>
          <pc:sldLayoutMkLst>
            <pc:docMk/>
            <pc:sldMasterMk cId="1508612766" sldId="2147483670"/>
            <pc:sldLayoutMk cId="1244111986" sldId="2147483679"/>
          </pc:sldLayoutMkLst>
        </pc:sldLayoutChg>
        <pc:sldLayoutChg chg="del">
          <pc:chgData name="Jon Rosdahl" userId="2820f357-2dd4-4127-8713-e0bfde0fd756" providerId="ADAL" clId="{66DCE96C-9220-4926-9072-34D0395FFD56}" dt="2024-03-11T07:22:14.575" v="197" actId="47"/>
          <pc:sldLayoutMkLst>
            <pc:docMk/>
            <pc:sldMasterMk cId="1508612766" sldId="2147483670"/>
            <pc:sldLayoutMk cId="2679436784" sldId="2147483680"/>
          </pc:sldLayoutMkLst>
        </pc:sldLayoutChg>
        <pc:sldLayoutChg chg="del">
          <pc:chgData name="Jon Rosdahl" userId="2820f357-2dd4-4127-8713-e0bfde0fd756" providerId="ADAL" clId="{66DCE96C-9220-4926-9072-34D0395FFD56}" dt="2024-03-11T07:22:14.575" v="197" actId="47"/>
          <pc:sldLayoutMkLst>
            <pc:docMk/>
            <pc:sldMasterMk cId="1508612766" sldId="2147483670"/>
            <pc:sldLayoutMk cId="2209506938" sldId="214748368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5970" name="Rectangle 2">
            <a:extLst>
              <a:ext uri="{FF2B5EF4-FFF2-40B4-BE49-F238E27FC236}">
                <a16:creationId xmlns:a16="http://schemas.microsoft.com/office/drawing/2014/main" id="{871DC766-1E8F-4CF2-8AEA-35CDB6CCEAA3}"/>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595971" name="Rectangle 3">
            <a:extLst>
              <a:ext uri="{FF2B5EF4-FFF2-40B4-BE49-F238E27FC236}">
                <a16:creationId xmlns:a16="http://schemas.microsoft.com/office/drawing/2014/main" id="{654DC43F-F48F-4695-9F1B-40D6BBB94ED3}"/>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r>
              <a:rPr lang="en-US" altLang="en-US"/>
              <a:t>March 2024</a:t>
            </a:r>
          </a:p>
        </p:txBody>
      </p:sp>
      <p:sp>
        <p:nvSpPr>
          <p:cNvPr id="595972" name="Rectangle 4">
            <a:extLst>
              <a:ext uri="{FF2B5EF4-FFF2-40B4-BE49-F238E27FC236}">
                <a16:creationId xmlns:a16="http://schemas.microsoft.com/office/drawing/2014/main" id="{8C305D45-C341-4664-9CC2-BC63D4C1F5B3}"/>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r>
              <a:rPr lang="en-US" altLang="en-US"/>
              <a:t>ec-24-0031-00-00EC</a:t>
            </a:r>
          </a:p>
        </p:txBody>
      </p:sp>
      <p:sp>
        <p:nvSpPr>
          <p:cNvPr id="595973" name="Rectangle 5">
            <a:extLst>
              <a:ext uri="{FF2B5EF4-FFF2-40B4-BE49-F238E27FC236}">
                <a16:creationId xmlns:a16="http://schemas.microsoft.com/office/drawing/2014/main" id="{C39DF945-535E-4C4E-A8ED-A998BC26F4A2}"/>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C1BD8C2E-E69C-4013-AEC1-5AD18F459214}"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4C2B0497-5142-43AA-BDEB-F2A5749571DE}"/>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107523" name="Rectangle 3">
            <a:extLst>
              <a:ext uri="{FF2B5EF4-FFF2-40B4-BE49-F238E27FC236}">
                <a16:creationId xmlns:a16="http://schemas.microsoft.com/office/drawing/2014/main" id="{277BB58A-02BE-4825-B96B-857435ECD22E}"/>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r>
              <a:rPr lang="en-US" altLang="en-US"/>
              <a:t>March 2024</a:t>
            </a:r>
          </a:p>
        </p:txBody>
      </p:sp>
      <p:sp>
        <p:nvSpPr>
          <p:cNvPr id="107524" name="Rectangle 4">
            <a:extLst>
              <a:ext uri="{FF2B5EF4-FFF2-40B4-BE49-F238E27FC236}">
                <a16:creationId xmlns:a16="http://schemas.microsoft.com/office/drawing/2014/main" id="{BBFFEF78-4544-46E5-BDAF-D7E50D50E2E2}"/>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7525" name="Rectangle 5">
            <a:extLst>
              <a:ext uri="{FF2B5EF4-FFF2-40B4-BE49-F238E27FC236}">
                <a16:creationId xmlns:a16="http://schemas.microsoft.com/office/drawing/2014/main" id="{5EB52EF1-F4F9-4740-AFEC-793E18E8D11C}"/>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7526" name="Rectangle 6">
            <a:extLst>
              <a:ext uri="{FF2B5EF4-FFF2-40B4-BE49-F238E27FC236}">
                <a16:creationId xmlns:a16="http://schemas.microsoft.com/office/drawing/2014/main" id="{C511F877-6E72-4291-BE27-2FFB619DED85}"/>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r>
              <a:rPr lang="en-US" altLang="en-US"/>
              <a:t>ec-24-0031-00-00EC</a:t>
            </a:r>
          </a:p>
        </p:txBody>
      </p:sp>
      <p:sp>
        <p:nvSpPr>
          <p:cNvPr id="107527" name="Rectangle 7">
            <a:extLst>
              <a:ext uri="{FF2B5EF4-FFF2-40B4-BE49-F238E27FC236}">
                <a16:creationId xmlns:a16="http://schemas.microsoft.com/office/drawing/2014/main" id="{48307941-2B4D-4872-AF5D-7C473892C443}"/>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F7A52B0D-DD1E-4554-8B26-BB0942B0983C}"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hyperlink" Target="https://freepngimg.com/png/3501-microphone-png-image" TargetMode="External"/><Relationship Id="rId7" Type="http://schemas.openxmlformats.org/officeDocument/2006/relationships/hyperlink" Target="https://www.bluecinetech.co.uk/projector-screens/"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creativecommons.org/licenses/by-nc-sa/3.0/" TargetMode="External"/><Relationship Id="rId5" Type="http://schemas.openxmlformats.org/officeDocument/2006/relationships/hyperlink" Target="https://androidpctv.com/yg620-fullhd-projector-price/" TargetMode="External"/><Relationship Id="rId4" Type="http://schemas.openxmlformats.org/officeDocument/2006/relationships/hyperlink" Target="https://creativecommons.org/licenses/by-nc/3.0/"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802world.org/plenary" TargetMode="External"/><Relationship Id="rId2" Type="http://schemas.openxmlformats.org/officeDocument/2006/relationships/slide" Target="../slides/slide48.xml"/><Relationship Id="rId1" Type="http://schemas.openxmlformats.org/officeDocument/2006/relationships/notesMaster" Target="../notesMasters/notesMaster1.xml"/><Relationship Id="rId4" Type="http://schemas.openxmlformats.org/officeDocument/2006/relationships/hyperlink" Target="http://ieee802.org/"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E054307-8838-4972-BCA5-FB0EEEA9F87C}"/>
              </a:ext>
            </a:extLst>
          </p:cNvPr>
          <p:cNvSpPr>
            <a:spLocks noGrp="1" noChangeArrowheads="1"/>
          </p:cNvSpPr>
          <p:nvPr>
            <p:ph type="sldNum" sz="quarter" idx="5"/>
          </p:nvPr>
        </p:nvSpPr>
        <p:spPr>
          <a:ln/>
        </p:spPr>
        <p:txBody>
          <a:bodyPr/>
          <a:lstStyle/>
          <a:p>
            <a:fld id="{9A2B7614-8CEF-416B-BF11-0AD109525BB1}" type="slidenum">
              <a:rPr lang="en-US" altLang="en-US"/>
              <a:pPr/>
              <a:t>1</a:t>
            </a:fld>
            <a:endParaRPr lang="en-US" altLang="en-US"/>
          </a:p>
        </p:txBody>
      </p:sp>
      <p:sp>
        <p:nvSpPr>
          <p:cNvPr id="237570" name="Rectangle 2">
            <a:extLst>
              <a:ext uri="{FF2B5EF4-FFF2-40B4-BE49-F238E27FC236}">
                <a16:creationId xmlns:a16="http://schemas.microsoft.com/office/drawing/2014/main" id="{57583804-EB97-435C-83B6-17B9DDE6F525}"/>
              </a:ext>
            </a:extLst>
          </p:cNvPr>
          <p:cNvSpPr>
            <a:spLocks noGrp="1" noRot="1" noChangeAspect="1" noChangeArrowheads="1" noTextEdit="1"/>
          </p:cNvSpPr>
          <p:nvPr>
            <p:ph type="sldImg"/>
          </p:nvPr>
        </p:nvSpPr>
        <p:spPr>
          <a:xfrm>
            <a:off x="381000" y="685800"/>
            <a:ext cx="6096000" cy="3429000"/>
          </a:xfrm>
          <a:ln/>
        </p:spPr>
      </p:sp>
      <p:sp>
        <p:nvSpPr>
          <p:cNvPr id="237571" name="Rectangle 3">
            <a:extLst>
              <a:ext uri="{FF2B5EF4-FFF2-40B4-BE49-F238E27FC236}">
                <a16:creationId xmlns:a16="http://schemas.microsoft.com/office/drawing/2014/main" id="{69AC67FA-F51C-4D69-B8C3-28F5082556DB}"/>
              </a:ext>
            </a:extLst>
          </p:cNvPr>
          <p:cNvSpPr>
            <a:spLocks noGrp="1" noChangeArrowheads="1"/>
          </p:cNvSpPr>
          <p:nvPr>
            <p:ph type="body" idx="1"/>
          </p:nvPr>
        </p:nvSpPr>
        <p:spPr/>
        <p:txBody>
          <a:bodyPr/>
          <a:lstStyle/>
          <a:p>
            <a:endParaRPr lang="en-US" altLang="en-US" dirty="0"/>
          </a:p>
        </p:txBody>
      </p:sp>
      <p:sp>
        <p:nvSpPr>
          <p:cNvPr id="2" name="Date Placeholder 1">
            <a:extLst>
              <a:ext uri="{FF2B5EF4-FFF2-40B4-BE49-F238E27FC236}">
                <a16:creationId xmlns:a16="http://schemas.microsoft.com/office/drawing/2014/main" id="{776741E1-F655-49A1-855A-47950535CA24}"/>
              </a:ext>
            </a:extLst>
          </p:cNvPr>
          <p:cNvSpPr>
            <a:spLocks noGrp="1"/>
          </p:cNvSpPr>
          <p:nvPr>
            <p:ph type="dt" idx="1"/>
          </p:nvPr>
        </p:nvSpPr>
        <p:spPr/>
        <p:txBody>
          <a:bodyPr/>
          <a:lstStyle/>
          <a:p>
            <a:r>
              <a:rPr lang="en-US" altLang="en-US"/>
              <a:t>March 2024</a:t>
            </a:r>
          </a:p>
        </p:txBody>
      </p:sp>
      <p:sp>
        <p:nvSpPr>
          <p:cNvPr id="3" name="Footer Placeholder 2">
            <a:extLst>
              <a:ext uri="{FF2B5EF4-FFF2-40B4-BE49-F238E27FC236}">
                <a16:creationId xmlns:a16="http://schemas.microsoft.com/office/drawing/2014/main" id="{B4AB542B-1DD6-4E56-8615-60E9F237C2D4}"/>
              </a:ext>
            </a:extLst>
          </p:cNvPr>
          <p:cNvSpPr>
            <a:spLocks noGrp="1"/>
          </p:cNvSpPr>
          <p:nvPr>
            <p:ph type="ftr" sz="quarter" idx="4"/>
          </p:nvPr>
        </p:nvSpPr>
        <p:spPr/>
        <p:txBody>
          <a:bodyPr/>
          <a:lstStyle/>
          <a:p>
            <a:r>
              <a:rPr lang="en-US" altLang="en-US"/>
              <a:t>ec-24-0031-00-00EC</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601f55b2f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2601f55b2f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beae6e72b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g2beae6e72b0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beae6e72b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2beae6e72b0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beae6e72b0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g2beae6e72b0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800" dirty="0">
                <a:hlinkClick r:id="rId3" tooltip="https://freepngimg.com/png/3501-microphone-png-image"/>
              </a:rPr>
              <a:t>This Photo</a:t>
            </a:r>
            <a:r>
              <a:rPr lang="en-CA" sz="800" dirty="0"/>
              <a:t> by Unknown Author is licensed under </a:t>
            </a:r>
            <a:r>
              <a:rPr lang="en-CA" sz="800" dirty="0">
                <a:hlinkClick r:id="rId4" tooltip="https://creativecommons.org/licenses/by-nc/3.0/"/>
              </a:rPr>
              <a:t>CC BY-NC</a:t>
            </a:r>
            <a:endParaRPr lang="en-CA"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hlinkClick r:id="rId5" tooltip="https://androidpctv.com/yg620-fullhd-projector-price/"/>
              </a:rPr>
              <a:t>This Photo</a:t>
            </a:r>
            <a:r>
              <a:rPr lang="en-CA" sz="1200" dirty="0"/>
              <a:t> by Unknown Author is licensed under </a:t>
            </a:r>
            <a:r>
              <a:rPr lang="en-CA" sz="1200" dirty="0">
                <a:hlinkClick r:id="rId6" tooltip="https://creativecommons.org/licenses/by-nc-sa/3.0/"/>
              </a:rPr>
              <a:t>CC BY-SA-NC</a:t>
            </a: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hlinkClick r:id="rId7" tooltip="https://www.bluecinetech.co.uk/projector-screens/"/>
              </a:rPr>
              <a:t>This Photo</a:t>
            </a:r>
            <a:r>
              <a:rPr lang="en-CA" sz="1200" dirty="0"/>
              <a:t> by Unknown Author is licensed under </a:t>
            </a:r>
            <a:r>
              <a:rPr lang="en-CA" sz="1200" dirty="0">
                <a:hlinkClick r:id="rId8" tooltip="https://creativecommons.org/licenses/by-sa/3.0/"/>
              </a:rPr>
              <a:t>CC BY-SA</a:t>
            </a:r>
            <a:endParaRPr lang="en-CA" sz="1200" dirty="0"/>
          </a:p>
          <a:p>
            <a:endParaRPr lang="en-US" dirty="0"/>
          </a:p>
        </p:txBody>
      </p:sp>
      <p:sp>
        <p:nvSpPr>
          <p:cNvPr id="4" name="Header Placeholder 3"/>
          <p:cNvSpPr>
            <a:spLocks noGrp="1"/>
          </p:cNvSpPr>
          <p:nvPr>
            <p:ph type="hdr"/>
          </p:nvPr>
        </p:nvSpPr>
        <p:spPr/>
        <p:txBody>
          <a:bodyPr/>
          <a:lstStyle/>
          <a:p>
            <a:r>
              <a:rPr lang="en-US"/>
              <a:t>doc.: IEEE 802 EC-22/0204r0</a:t>
            </a:r>
          </a:p>
        </p:txBody>
      </p:sp>
      <p:sp>
        <p:nvSpPr>
          <p:cNvPr id="5" name="Date Placeholder 4"/>
          <p:cNvSpPr>
            <a:spLocks noGrp="1"/>
          </p:cNvSpPr>
          <p:nvPr>
            <p:ph type="dt"/>
          </p:nvPr>
        </p:nvSpPr>
        <p:spPr/>
        <p:txBody>
          <a:bodyPr/>
          <a:lstStyle/>
          <a:p>
            <a:r>
              <a:rPr lang="en-US"/>
              <a:t>March 2024</a:t>
            </a:r>
          </a:p>
        </p:txBody>
      </p:sp>
      <p:sp>
        <p:nvSpPr>
          <p:cNvPr id="6" name="Footer Placeholder 5"/>
          <p:cNvSpPr>
            <a:spLocks noGrp="1"/>
          </p:cNvSpPr>
          <p:nvPr>
            <p:ph type="ftr"/>
          </p:nvPr>
        </p:nvSpPr>
        <p:spPr/>
        <p:txBody>
          <a:bodyPr/>
          <a:lstStyle/>
          <a:p>
            <a:r>
              <a:rPr lang="en-US"/>
              <a:t>ec-24-0031-00-00EC</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21</a:t>
            </a:fld>
            <a:endParaRPr lang="en-US"/>
          </a:p>
        </p:txBody>
      </p:sp>
    </p:spTree>
    <p:extLst>
      <p:ext uri="{BB962C8B-B14F-4D97-AF65-F5344CB8AC3E}">
        <p14:creationId xmlns:p14="http://schemas.microsoft.com/office/powerpoint/2010/main" val="3856473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dirty="0"/>
              <a:t>2025 July - Site Visit planned for Melia Castilla Madrid – May 21-25 – Contract pending visit.</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dirty="0"/>
              <a:t>2025/2026 November – Terms and Conditions agreed to, need contract from Hotel</a:t>
            </a:r>
          </a:p>
          <a:p>
            <a:r>
              <a:rPr lang="en-US" dirty="0"/>
              <a:t>2026 March – Hyatt Regency Vancouver Contract has been submitted to IEEE Legal.</a:t>
            </a:r>
          </a:p>
          <a:p>
            <a:r>
              <a:rPr lang="en-US" dirty="0"/>
              <a:t>2027 March – Hilton Atlanta – need to get contract formalized</a:t>
            </a:r>
          </a:p>
          <a:p>
            <a:r>
              <a:rPr lang="en-US" dirty="0"/>
              <a:t>2027 July – </a:t>
            </a:r>
            <a:r>
              <a:rPr lang="en-US" dirty="0" err="1"/>
              <a:t>Gothia</a:t>
            </a:r>
            <a:r>
              <a:rPr lang="en-US" dirty="0"/>
              <a:t> Towers – Site Visit to be Scheduled </a:t>
            </a:r>
          </a:p>
        </p:txBody>
      </p:sp>
      <p:sp>
        <p:nvSpPr>
          <p:cNvPr id="4" name="Header Placeholder 3"/>
          <p:cNvSpPr>
            <a:spLocks noGrp="1"/>
          </p:cNvSpPr>
          <p:nvPr>
            <p:ph type="hdr"/>
          </p:nvPr>
        </p:nvSpPr>
        <p:spPr/>
        <p:txBody>
          <a:bodyPr/>
          <a:lstStyle/>
          <a:p>
            <a:r>
              <a:rPr lang="pt-BR"/>
              <a:t>doc.: IEEE 802 EC 24/0006r3</a:t>
            </a:r>
            <a:endParaRPr lang="en-US" dirty="0"/>
          </a:p>
        </p:txBody>
      </p:sp>
      <p:sp>
        <p:nvSpPr>
          <p:cNvPr id="5" name="Date Placeholder 4"/>
          <p:cNvSpPr>
            <a:spLocks noGrp="1"/>
          </p:cNvSpPr>
          <p:nvPr>
            <p:ph type="dt"/>
          </p:nvPr>
        </p:nvSpPr>
        <p:spPr/>
        <p:txBody>
          <a:bodyPr/>
          <a:lstStyle/>
          <a:p>
            <a:r>
              <a:rPr lang="en-US"/>
              <a:t>March 2024</a:t>
            </a:r>
            <a:endParaRPr lang="en-US" dirty="0"/>
          </a:p>
        </p:txBody>
      </p:sp>
      <p:sp>
        <p:nvSpPr>
          <p:cNvPr id="6" name="Footer Placeholder 5"/>
          <p:cNvSpPr>
            <a:spLocks noGrp="1"/>
          </p:cNvSpPr>
          <p:nvPr>
            <p:ph type="ftr"/>
          </p:nvPr>
        </p:nvSpPr>
        <p:spPr/>
        <p:txBody>
          <a:bodyPr/>
          <a:lstStyle/>
          <a:p>
            <a:r>
              <a:rPr lang="en-US"/>
              <a:t>Jon Rosdahl, Qualcomm</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26</a:t>
            </a:fld>
            <a:endParaRPr lang="en-US" dirty="0"/>
          </a:p>
        </p:txBody>
      </p:sp>
    </p:spTree>
    <p:extLst>
      <p:ext uri="{BB962C8B-B14F-4D97-AF65-F5344CB8AC3E}">
        <p14:creationId xmlns:p14="http://schemas.microsoft.com/office/powerpoint/2010/main" val="2801812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ltLang="en-US"/>
              <a:t>March 2024</a:t>
            </a:r>
          </a:p>
        </p:txBody>
      </p:sp>
      <p:sp>
        <p:nvSpPr>
          <p:cNvPr id="5" name="Footer Placeholder 4"/>
          <p:cNvSpPr>
            <a:spLocks noGrp="1"/>
          </p:cNvSpPr>
          <p:nvPr>
            <p:ph type="ftr" sz="quarter" idx="4"/>
          </p:nvPr>
        </p:nvSpPr>
        <p:spPr/>
        <p:txBody>
          <a:bodyPr/>
          <a:lstStyle/>
          <a:p>
            <a:r>
              <a:rPr lang="en-US" altLang="en-US"/>
              <a:t>ec-24-0031-00-00EC</a:t>
            </a:r>
          </a:p>
        </p:txBody>
      </p:sp>
      <p:sp>
        <p:nvSpPr>
          <p:cNvPr id="6" name="Slide Number Placeholder 5"/>
          <p:cNvSpPr>
            <a:spLocks noGrp="1"/>
          </p:cNvSpPr>
          <p:nvPr>
            <p:ph type="sldNum" sz="quarter" idx="5"/>
          </p:nvPr>
        </p:nvSpPr>
        <p:spPr/>
        <p:txBody>
          <a:bodyPr/>
          <a:lstStyle/>
          <a:p>
            <a:fld id="{F7A52B0D-DD1E-4554-8B26-BB0942B0983C}" type="slidenum">
              <a:rPr lang="en-US" altLang="en-US" smtClean="0"/>
              <a:pPr/>
              <a:t>29</a:t>
            </a:fld>
            <a:endParaRPr lang="en-US" altLang="en-US"/>
          </a:p>
        </p:txBody>
      </p:sp>
    </p:spTree>
    <p:extLst>
      <p:ext uri="{BB962C8B-B14F-4D97-AF65-F5344CB8AC3E}">
        <p14:creationId xmlns:p14="http://schemas.microsoft.com/office/powerpoint/2010/main" val="1469763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642A79-F2C1-4EF2-9629-C069A599452B}"/>
              </a:ext>
            </a:extLst>
          </p:cNvPr>
          <p:cNvSpPr>
            <a:spLocks noGrp="1" noChangeArrowheads="1"/>
          </p:cNvSpPr>
          <p:nvPr>
            <p:ph type="sldNum" sz="quarter" idx="5"/>
          </p:nvPr>
        </p:nvSpPr>
        <p:spPr>
          <a:ln/>
        </p:spPr>
        <p:txBody>
          <a:bodyPr/>
          <a:lstStyle/>
          <a:p>
            <a:fld id="{EAF7A228-8293-4E9F-976D-166646B2655F}" type="slidenum">
              <a:rPr lang="en-US" altLang="en-US"/>
              <a:pPr/>
              <a:t>4</a:t>
            </a:fld>
            <a:endParaRPr lang="en-US" altLang="en-US"/>
          </a:p>
        </p:txBody>
      </p:sp>
      <p:sp>
        <p:nvSpPr>
          <p:cNvPr id="274434" name="Rectangle 2">
            <a:extLst>
              <a:ext uri="{FF2B5EF4-FFF2-40B4-BE49-F238E27FC236}">
                <a16:creationId xmlns:a16="http://schemas.microsoft.com/office/drawing/2014/main" id="{851BC98E-E896-42DF-B730-1D0C0D8CF164}"/>
              </a:ext>
            </a:extLst>
          </p:cNvPr>
          <p:cNvSpPr>
            <a:spLocks noGrp="1" noRot="1" noChangeAspect="1" noChangeArrowheads="1" noTextEdit="1"/>
          </p:cNvSpPr>
          <p:nvPr>
            <p:ph type="sldImg"/>
          </p:nvPr>
        </p:nvSpPr>
        <p:spPr>
          <a:xfrm>
            <a:off x="381000" y="685800"/>
            <a:ext cx="6096000" cy="3429000"/>
          </a:xfrm>
          <a:ln/>
        </p:spPr>
      </p:sp>
      <p:sp>
        <p:nvSpPr>
          <p:cNvPr id="274435" name="Rectangle 3">
            <a:extLst>
              <a:ext uri="{FF2B5EF4-FFF2-40B4-BE49-F238E27FC236}">
                <a16:creationId xmlns:a16="http://schemas.microsoft.com/office/drawing/2014/main" id="{F4CDCF37-5D18-4A7A-BD29-19CB733E8150}"/>
              </a:ext>
            </a:extLst>
          </p:cNvPr>
          <p:cNvSpPr>
            <a:spLocks noGrp="1" noChangeArrowheads="1"/>
          </p:cNvSpPr>
          <p:nvPr>
            <p:ph type="body" idx="1"/>
          </p:nvPr>
        </p:nvSpPr>
        <p:spPr/>
        <p:txBody>
          <a:bodyPr/>
          <a:lstStyle/>
          <a:p>
            <a:endParaRPr lang="en-US" altLang="en-US"/>
          </a:p>
        </p:txBody>
      </p:sp>
      <p:sp>
        <p:nvSpPr>
          <p:cNvPr id="2" name="Date Placeholder 1">
            <a:extLst>
              <a:ext uri="{FF2B5EF4-FFF2-40B4-BE49-F238E27FC236}">
                <a16:creationId xmlns:a16="http://schemas.microsoft.com/office/drawing/2014/main" id="{CE488224-5423-4987-AC4E-FE4B315F315A}"/>
              </a:ext>
            </a:extLst>
          </p:cNvPr>
          <p:cNvSpPr>
            <a:spLocks noGrp="1"/>
          </p:cNvSpPr>
          <p:nvPr>
            <p:ph type="dt" idx="1"/>
          </p:nvPr>
        </p:nvSpPr>
        <p:spPr/>
        <p:txBody>
          <a:bodyPr/>
          <a:lstStyle/>
          <a:p>
            <a:r>
              <a:rPr lang="en-US" altLang="en-US"/>
              <a:t>March 2024</a:t>
            </a:r>
          </a:p>
        </p:txBody>
      </p:sp>
      <p:sp>
        <p:nvSpPr>
          <p:cNvPr id="3" name="Footer Placeholder 2">
            <a:extLst>
              <a:ext uri="{FF2B5EF4-FFF2-40B4-BE49-F238E27FC236}">
                <a16:creationId xmlns:a16="http://schemas.microsoft.com/office/drawing/2014/main" id="{7814151C-7927-4326-A36F-F6023E68A629}"/>
              </a:ext>
            </a:extLst>
          </p:cNvPr>
          <p:cNvSpPr>
            <a:spLocks noGrp="1"/>
          </p:cNvSpPr>
          <p:nvPr>
            <p:ph type="ftr" sz="quarter" idx="4"/>
          </p:nvPr>
        </p:nvSpPr>
        <p:spPr/>
        <p:txBody>
          <a:bodyPr/>
          <a:lstStyle/>
          <a:p>
            <a:r>
              <a:rPr lang="en-US" altLang="en-US"/>
              <a:t>ec-24-0031-00-00EC</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802 EC-19/0193r3</a:t>
            </a:r>
          </a:p>
        </p:txBody>
      </p:sp>
      <p:sp>
        <p:nvSpPr>
          <p:cNvPr id="5" name="Date Placeholder 4"/>
          <p:cNvSpPr>
            <a:spLocks noGrp="1"/>
          </p:cNvSpPr>
          <p:nvPr>
            <p:ph type="dt" idx="1"/>
          </p:nvPr>
        </p:nvSpPr>
        <p:spPr/>
        <p:txBody>
          <a:bodyPr/>
          <a:lstStyle/>
          <a:p>
            <a:pPr>
              <a:defRPr/>
            </a:pPr>
            <a:r>
              <a:rPr lang="en-US"/>
              <a:t>March 2024</a:t>
            </a:r>
          </a:p>
        </p:txBody>
      </p:sp>
      <p:sp>
        <p:nvSpPr>
          <p:cNvPr id="6" name="Footer Placeholder 5"/>
          <p:cNvSpPr>
            <a:spLocks noGrp="1"/>
          </p:cNvSpPr>
          <p:nvPr>
            <p:ph type="ftr" sz="quarter" idx="4"/>
          </p:nvPr>
        </p:nvSpPr>
        <p:spPr/>
        <p:txBody>
          <a:bodyPr/>
          <a:lstStyle/>
          <a:p>
            <a:pPr>
              <a:defRPr/>
            </a:pPr>
            <a:r>
              <a:rPr lang="en-US"/>
              <a:t>ec-24-0031-00-00EC</a:t>
            </a:r>
          </a:p>
        </p:txBody>
      </p:sp>
      <p:sp>
        <p:nvSpPr>
          <p:cNvPr id="7" name="Slide Number Placeholder 6"/>
          <p:cNvSpPr>
            <a:spLocks noGrp="1"/>
          </p:cNvSpPr>
          <p:nvPr>
            <p:ph type="sldNum" sz="quarter" idx="5"/>
          </p:nvPr>
        </p:nvSpPr>
        <p:spPr/>
        <p:txBody>
          <a:bodyPr/>
          <a:lstStyle/>
          <a:p>
            <a:pPr>
              <a:defRPr/>
            </a:pPr>
            <a:fld id="{C085DBE2-7BE2-4311-BFEF-2C4DE65685A4}" type="slidenum">
              <a:rPr lang="en-US" smtClean="0"/>
              <a:pPr>
                <a:defRPr/>
              </a:pPr>
              <a:t>30</a:t>
            </a:fld>
            <a:endParaRPr lang="en-US"/>
          </a:p>
        </p:txBody>
      </p:sp>
    </p:spTree>
    <p:extLst>
      <p:ext uri="{BB962C8B-B14F-4D97-AF65-F5344CB8AC3E}">
        <p14:creationId xmlns:p14="http://schemas.microsoft.com/office/powerpoint/2010/main" val="701279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dirty="0"/>
              <a:t>2025 July - Site Visit planned for Melia Castilla Madrid – May 21-25 – Contract pending visit.</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dirty="0"/>
              <a:t>2025/2026 November – Terms and Conditions agreed to, need contract from Hotel</a:t>
            </a:r>
          </a:p>
          <a:p>
            <a:r>
              <a:rPr lang="en-US" dirty="0"/>
              <a:t>2026 March – Hyatt Regency Vancouver Contract has been submitted to IEEE Legal.</a:t>
            </a:r>
          </a:p>
          <a:p>
            <a:r>
              <a:rPr lang="en-US" dirty="0"/>
              <a:t>2027 March – Hilton Atlanta – need to get contract formalized</a:t>
            </a:r>
          </a:p>
          <a:p>
            <a:r>
              <a:rPr lang="en-US" dirty="0"/>
              <a:t>2027 July – </a:t>
            </a:r>
            <a:r>
              <a:rPr lang="en-US" dirty="0" err="1"/>
              <a:t>Gothia</a:t>
            </a:r>
            <a:r>
              <a:rPr lang="en-US" dirty="0"/>
              <a:t> Towers – Site Visit to be Scheduled </a:t>
            </a:r>
          </a:p>
        </p:txBody>
      </p:sp>
      <p:sp>
        <p:nvSpPr>
          <p:cNvPr id="4" name="Header Placeholder 3"/>
          <p:cNvSpPr>
            <a:spLocks noGrp="1"/>
          </p:cNvSpPr>
          <p:nvPr>
            <p:ph type="hdr"/>
          </p:nvPr>
        </p:nvSpPr>
        <p:spPr/>
        <p:txBody>
          <a:bodyPr/>
          <a:lstStyle/>
          <a:p>
            <a:r>
              <a:rPr lang="pt-BR"/>
              <a:t>doc.: IEEE 802 EC 24/0006r3</a:t>
            </a:r>
            <a:endParaRPr lang="en-US" dirty="0"/>
          </a:p>
        </p:txBody>
      </p:sp>
      <p:sp>
        <p:nvSpPr>
          <p:cNvPr id="5" name="Date Placeholder 4"/>
          <p:cNvSpPr>
            <a:spLocks noGrp="1"/>
          </p:cNvSpPr>
          <p:nvPr>
            <p:ph type="dt"/>
          </p:nvPr>
        </p:nvSpPr>
        <p:spPr/>
        <p:txBody>
          <a:bodyPr/>
          <a:lstStyle/>
          <a:p>
            <a:r>
              <a:rPr lang="en-US"/>
              <a:t>March 2024</a:t>
            </a:r>
            <a:endParaRPr lang="en-US" dirty="0"/>
          </a:p>
        </p:txBody>
      </p:sp>
      <p:sp>
        <p:nvSpPr>
          <p:cNvPr id="6" name="Footer Placeholder 5"/>
          <p:cNvSpPr>
            <a:spLocks noGrp="1"/>
          </p:cNvSpPr>
          <p:nvPr>
            <p:ph type="ftr"/>
          </p:nvPr>
        </p:nvSpPr>
        <p:spPr/>
        <p:txBody>
          <a:bodyPr/>
          <a:lstStyle/>
          <a:p>
            <a:r>
              <a:rPr lang="en-US"/>
              <a:t>Jon Rosdahl, Qualcomm</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32</a:t>
            </a:fld>
            <a:endParaRPr lang="en-US" dirty="0"/>
          </a:p>
        </p:txBody>
      </p:sp>
    </p:spTree>
    <p:extLst>
      <p:ext uri="{BB962C8B-B14F-4D97-AF65-F5344CB8AC3E}">
        <p14:creationId xmlns:p14="http://schemas.microsoft.com/office/powerpoint/2010/main" val="40090004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Joint IEEE 802-ITU SG15 Workshop		200	people</a:t>
            </a:r>
          </a:p>
          <a:p>
            <a:r>
              <a:rPr lang="en-US" dirty="0"/>
              <a:t>	AV-Power-Staging	$15,371.76 	</a:t>
            </a:r>
          </a:p>
          <a:p>
            <a:r>
              <a:rPr lang="en-US" dirty="0"/>
              <a:t>	Dinner for 40 CAD$3200	$2,368.00 	</a:t>
            </a:r>
          </a:p>
          <a:p>
            <a:r>
              <a:rPr lang="en-US" dirty="0"/>
              <a:t>	Coffee for 200 CAD$3200	$2,368.00 	</a:t>
            </a:r>
          </a:p>
          <a:p>
            <a:r>
              <a:rPr lang="en-US" dirty="0"/>
              <a:t>	Face to Face		$5,000.00 	</a:t>
            </a:r>
          </a:p>
          <a:p>
            <a:r>
              <a:rPr lang="en-US" dirty="0"/>
              <a:t>			Total: $25,107.76 </a:t>
            </a:r>
          </a:p>
          <a:p>
            <a:endParaRPr lang="en-US" dirty="0"/>
          </a:p>
        </p:txBody>
      </p:sp>
      <p:sp>
        <p:nvSpPr>
          <p:cNvPr id="4" name="Date Placeholder 3"/>
          <p:cNvSpPr>
            <a:spLocks noGrp="1"/>
          </p:cNvSpPr>
          <p:nvPr>
            <p:ph type="dt" idx="1"/>
          </p:nvPr>
        </p:nvSpPr>
        <p:spPr/>
        <p:txBody>
          <a:bodyPr/>
          <a:lstStyle/>
          <a:p>
            <a:r>
              <a:rPr lang="en-US" altLang="en-US"/>
              <a:t>March 2024</a:t>
            </a:r>
          </a:p>
        </p:txBody>
      </p:sp>
      <p:sp>
        <p:nvSpPr>
          <p:cNvPr id="5" name="Footer Placeholder 4"/>
          <p:cNvSpPr>
            <a:spLocks noGrp="1"/>
          </p:cNvSpPr>
          <p:nvPr>
            <p:ph type="ftr" sz="quarter" idx="4"/>
          </p:nvPr>
        </p:nvSpPr>
        <p:spPr/>
        <p:txBody>
          <a:bodyPr/>
          <a:lstStyle/>
          <a:p>
            <a:r>
              <a:rPr lang="en-US" altLang="en-US"/>
              <a:t>ec-24-0031-00-00EC</a:t>
            </a:r>
          </a:p>
        </p:txBody>
      </p:sp>
      <p:sp>
        <p:nvSpPr>
          <p:cNvPr id="6" name="Slide Number Placeholder 5"/>
          <p:cNvSpPr>
            <a:spLocks noGrp="1"/>
          </p:cNvSpPr>
          <p:nvPr>
            <p:ph type="sldNum" sz="quarter" idx="5"/>
          </p:nvPr>
        </p:nvSpPr>
        <p:spPr/>
        <p:txBody>
          <a:bodyPr/>
          <a:lstStyle/>
          <a:p>
            <a:fld id="{F7A52B0D-DD1E-4554-8B26-BB0942B0983C}" type="slidenum">
              <a:rPr lang="en-US" altLang="en-US" smtClean="0"/>
              <a:pPr/>
              <a:t>44</a:t>
            </a:fld>
            <a:endParaRPr lang="en-US" altLang="en-US"/>
          </a:p>
        </p:txBody>
      </p:sp>
    </p:spTree>
    <p:extLst>
      <p:ext uri="{BB962C8B-B14F-4D97-AF65-F5344CB8AC3E}">
        <p14:creationId xmlns:p14="http://schemas.microsoft.com/office/powerpoint/2010/main" val="17137476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Arial" panose="020B0604020202020204" pitchFamily="34" charset="0"/>
                <a:ea typeface="+mn-ea"/>
                <a:cs typeface="+mn-cs"/>
              </a:rPr>
              <a:t>802 Interim Telecons – 1</a:t>
            </a:r>
            <a:r>
              <a:rPr lang="en-US" sz="1200" kern="1200" baseline="30000" dirty="0">
                <a:solidFill>
                  <a:schemeClr val="tx1"/>
                </a:solidFill>
                <a:latin typeface="Arial" panose="020B0604020202020204" pitchFamily="34" charset="0"/>
                <a:ea typeface="+mn-ea"/>
                <a:cs typeface="+mn-cs"/>
              </a:rPr>
              <a:t>st</a:t>
            </a:r>
            <a:r>
              <a:rPr lang="en-US" sz="1200" kern="1200" dirty="0">
                <a:solidFill>
                  <a:schemeClr val="tx1"/>
                </a:solidFill>
                <a:latin typeface="Arial" panose="020B0604020202020204" pitchFamily="34" charset="0"/>
                <a:ea typeface="+mn-ea"/>
                <a:cs typeface="+mn-cs"/>
              </a:rPr>
              <a:t> Tuesday of the following Months: January/February/April/May/June/August/September/October</a:t>
            </a:r>
          </a:p>
          <a:p>
            <a:endParaRPr lang="en-US" sz="1200" kern="1200" dirty="0">
              <a:solidFill>
                <a:schemeClr val="tx1"/>
              </a:solidFill>
              <a:latin typeface="Arial" panose="020B0604020202020204" pitchFamily="34" charset="0"/>
              <a:ea typeface="+mn-ea"/>
              <a:cs typeface="+mn-cs"/>
            </a:endParaRPr>
          </a:p>
          <a:p>
            <a:r>
              <a:rPr lang="en-US" sz="1200" kern="1200" dirty="0">
                <a:solidFill>
                  <a:schemeClr val="tx1"/>
                </a:solidFill>
                <a:latin typeface="Arial" panose="020B0604020202020204" pitchFamily="34" charset="0"/>
                <a:ea typeface="+mn-ea"/>
                <a:cs typeface="+mn-cs"/>
              </a:rPr>
              <a:t>Delayed January 9</a:t>
            </a:r>
            <a:r>
              <a:rPr lang="en-US" sz="1200" kern="1200" baseline="30000" dirty="0">
                <a:solidFill>
                  <a:schemeClr val="tx1"/>
                </a:solidFill>
                <a:latin typeface="Arial" panose="020B0604020202020204" pitchFamily="34" charset="0"/>
                <a:ea typeface="+mn-ea"/>
                <a:cs typeface="+mn-cs"/>
              </a:rPr>
              <a:t>th</a:t>
            </a:r>
            <a:r>
              <a:rPr lang="en-US" sz="1200" kern="1200" dirty="0">
                <a:solidFill>
                  <a:schemeClr val="tx1"/>
                </a:solidFill>
                <a:latin typeface="Arial" panose="020B0604020202020204" pitchFamily="34" charset="0"/>
                <a:ea typeface="+mn-ea"/>
                <a:cs typeface="+mn-cs"/>
              </a:rPr>
              <a:t> Telecon </a:t>
            </a:r>
            <a:r>
              <a:rPr lang="en-US" sz="1200" kern="1200">
                <a:solidFill>
                  <a:schemeClr val="tx1"/>
                </a:solidFill>
                <a:latin typeface="Arial" panose="020B0604020202020204" pitchFamily="34" charset="0"/>
                <a:ea typeface="+mn-ea"/>
                <a:cs typeface="+mn-cs"/>
              </a:rPr>
              <a:t>determined during </a:t>
            </a:r>
            <a:endParaRPr lang="en-US" sz="1200" kern="1200" dirty="0">
              <a:solidFill>
                <a:schemeClr val="tx1"/>
              </a:solidFill>
              <a:latin typeface="Arial" panose="020B0604020202020204" pitchFamily="34" charset="0"/>
              <a:ea typeface="+mn-ea"/>
              <a:cs typeface="+mn-cs"/>
            </a:endParaRPr>
          </a:p>
        </p:txBody>
      </p:sp>
      <p:sp>
        <p:nvSpPr>
          <p:cNvPr id="4" name="Date Placeholder 3"/>
          <p:cNvSpPr>
            <a:spLocks noGrp="1"/>
          </p:cNvSpPr>
          <p:nvPr>
            <p:ph type="dt" idx="1"/>
          </p:nvPr>
        </p:nvSpPr>
        <p:spPr/>
        <p:txBody>
          <a:bodyPr/>
          <a:lstStyle/>
          <a:p>
            <a:r>
              <a:rPr lang="en-US" altLang="en-US"/>
              <a:t>March 2024</a:t>
            </a:r>
          </a:p>
        </p:txBody>
      </p:sp>
      <p:sp>
        <p:nvSpPr>
          <p:cNvPr id="5" name="Footer Placeholder 4"/>
          <p:cNvSpPr>
            <a:spLocks noGrp="1"/>
          </p:cNvSpPr>
          <p:nvPr>
            <p:ph type="ftr" sz="quarter" idx="4"/>
          </p:nvPr>
        </p:nvSpPr>
        <p:spPr/>
        <p:txBody>
          <a:bodyPr/>
          <a:lstStyle/>
          <a:p>
            <a:r>
              <a:rPr lang="en-US" altLang="en-US"/>
              <a:t>ec-24-0031-00-00EC</a:t>
            </a:r>
          </a:p>
        </p:txBody>
      </p:sp>
      <p:sp>
        <p:nvSpPr>
          <p:cNvPr id="6" name="Slide Number Placeholder 5"/>
          <p:cNvSpPr>
            <a:spLocks noGrp="1"/>
          </p:cNvSpPr>
          <p:nvPr>
            <p:ph type="sldNum" sz="quarter" idx="5"/>
          </p:nvPr>
        </p:nvSpPr>
        <p:spPr/>
        <p:txBody>
          <a:bodyPr/>
          <a:lstStyle/>
          <a:p>
            <a:fld id="{F7A52B0D-DD1E-4554-8B26-BB0942B0983C}" type="slidenum">
              <a:rPr lang="en-US" altLang="en-US" smtClean="0"/>
              <a:pPr/>
              <a:t>47</a:t>
            </a:fld>
            <a:endParaRPr lang="en-US" altLang="en-US"/>
          </a:p>
        </p:txBody>
      </p:sp>
    </p:spTree>
    <p:extLst>
      <p:ext uri="{BB962C8B-B14F-4D97-AF65-F5344CB8AC3E}">
        <p14:creationId xmlns:p14="http://schemas.microsoft.com/office/powerpoint/2010/main" val="8987942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effectLst/>
                <a:latin typeface="Times New Roman" pitchFamily="16" charset="0"/>
                <a:ea typeface="+mn-ea"/>
                <a:cs typeface="+mn-cs"/>
              </a:rPr>
              <a:t>All official tutorial request forms must be submitted no later than 45 days in advance of the Plenary Session.  </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effectLst/>
                <a:latin typeface="Times New Roman" pitchFamily="16" charset="0"/>
                <a:ea typeface="+mn-ea"/>
                <a:cs typeface="+mn-cs"/>
              </a:rPr>
              <a:t>Approved Tutorial Requests will be assigned a time slot based on the order in which they were received.</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en-US" sz="1200" kern="1200" dirty="0">
              <a:solidFill>
                <a:srgbClr val="000000"/>
              </a:solidFill>
              <a:effectLst/>
              <a:latin typeface="Times New Roman" pitchFamily="16" charset="0"/>
              <a:ea typeface="+mn-ea"/>
              <a:cs typeface="+mn-cs"/>
            </a:endParaRP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effectLst/>
                <a:latin typeface="Times New Roman" pitchFamily="16" charset="0"/>
                <a:ea typeface="+mn-ea"/>
                <a:cs typeface="+mn-cs"/>
              </a:rPr>
              <a:t> The Final Tutorial Schedule will be posted at </a:t>
            </a:r>
            <a:r>
              <a:rPr lang="en-US" sz="1200" u="sng" kern="1200" dirty="0">
                <a:solidFill>
                  <a:srgbClr val="000000"/>
                </a:solidFill>
                <a:effectLst/>
                <a:latin typeface="Times New Roman" pitchFamily="16" charset="0"/>
                <a:ea typeface="+mn-ea"/>
                <a:cs typeface="+mn-cs"/>
                <a:hlinkClick r:id="rId3"/>
              </a:rPr>
              <a:t>http://802world.org/plenary</a:t>
            </a:r>
            <a:r>
              <a:rPr lang="en-US" sz="1200" kern="1200" dirty="0">
                <a:solidFill>
                  <a:srgbClr val="000000"/>
                </a:solidFill>
                <a:effectLst/>
                <a:latin typeface="Times New Roman" pitchFamily="16" charset="0"/>
                <a:ea typeface="+mn-ea"/>
                <a:cs typeface="+mn-cs"/>
              </a:rPr>
              <a:t> and </a:t>
            </a:r>
            <a:r>
              <a:rPr lang="en-US" sz="1200" u="sng" kern="1200" dirty="0">
                <a:solidFill>
                  <a:srgbClr val="000000"/>
                </a:solidFill>
                <a:effectLst/>
                <a:latin typeface="Times New Roman" pitchFamily="16" charset="0"/>
                <a:ea typeface="+mn-ea"/>
                <a:cs typeface="+mn-cs"/>
                <a:hlinkClick r:id="rId4"/>
              </a:rPr>
              <a:t>http://ieee802.org</a:t>
            </a:r>
            <a:r>
              <a:rPr lang="en-US" sz="1200" kern="1200" dirty="0">
                <a:solidFill>
                  <a:srgbClr val="000000"/>
                </a:solidFill>
                <a:effectLst/>
                <a:latin typeface="Times New Roman" pitchFamily="16" charset="0"/>
                <a:ea typeface="+mn-ea"/>
                <a:cs typeface="+mn-cs"/>
              </a:rPr>
              <a:t> no less than 30 days in advance of the Plenary Session.</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en-US" sz="1200" kern="1200" dirty="0">
              <a:solidFill>
                <a:srgbClr val="000000"/>
              </a:solidFill>
              <a:effectLst/>
              <a:latin typeface="Times New Roman" pitchFamily="16" charset="0"/>
              <a:ea typeface="+mn-ea"/>
              <a:cs typeface="+mn-cs"/>
            </a:endParaRP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effectLst/>
                <a:latin typeface="Times New Roman" pitchFamily="16" charset="0"/>
                <a:ea typeface="+mn-ea"/>
                <a:cs typeface="+mn-cs"/>
              </a:rPr>
              <a:t>Mentor Link to 2023 Tutorial Request form: </a:t>
            </a:r>
            <a:r>
              <a:rPr lang="en-US" sz="1200" u="sng" kern="1200" dirty="0">
                <a:solidFill>
                  <a:srgbClr val="0066FF"/>
                </a:solidFill>
                <a:effectLst/>
                <a:latin typeface="Times New Roman" pitchFamily="16" charset="0"/>
                <a:ea typeface="+mn-ea"/>
                <a:cs typeface="+mn-cs"/>
              </a:rPr>
              <a:t>https://mentor.ieee.org/802-ec/dcn/23/ec-23-0128-00-00EC-802-tutorial-request-form-2023.docx  </a:t>
            </a:r>
          </a:p>
        </p:txBody>
      </p:sp>
      <p:sp>
        <p:nvSpPr>
          <p:cNvPr id="5" name="Date Placeholder 4"/>
          <p:cNvSpPr>
            <a:spLocks noGrp="1"/>
          </p:cNvSpPr>
          <p:nvPr>
            <p:ph type="dt" idx="1"/>
          </p:nvPr>
        </p:nvSpPr>
        <p:spPr/>
        <p:txBody>
          <a:bodyPr/>
          <a:lstStyle/>
          <a:p>
            <a:r>
              <a:rPr lang="en-US" altLang="en-US"/>
              <a:t>March 2024</a:t>
            </a:r>
            <a:endParaRPr lang="en-US" altLang="en-US" dirty="0"/>
          </a:p>
        </p:txBody>
      </p:sp>
      <p:sp>
        <p:nvSpPr>
          <p:cNvPr id="6" name="Slide Number Placeholder 5"/>
          <p:cNvSpPr>
            <a:spLocks noGrp="1"/>
          </p:cNvSpPr>
          <p:nvPr>
            <p:ph type="sldNum" sz="quarter" idx="5"/>
          </p:nvPr>
        </p:nvSpPr>
        <p:spPr/>
        <p:txBody>
          <a:bodyPr/>
          <a:lstStyle/>
          <a:p>
            <a:fld id="{BB4FDFDE-EE6A-4525-B0D7-A089E73B782C}" type="slidenum">
              <a:rPr lang="en-US" altLang="en-US" smtClean="0"/>
              <a:pPr/>
              <a:t>48</a:t>
            </a:fld>
            <a:endParaRPr lang="en-US" altLang="en-US" dirty="0"/>
          </a:p>
        </p:txBody>
      </p:sp>
      <p:sp>
        <p:nvSpPr>
          <p:cNvPr id="7" name="Footer Placeholder 6">
            <a:extLst>
              <a:ext uri="{FF2B5EF4-FFF2-40B4-BE49-F238E27FC236}">
                <a16:creationId xmlns:a16="http://schemas.microsoft.com/office/drawing/2014/main" id="{FEF0F5CE-7338-40F2-ACE4-729DF11D0968}"/>
              </a:ext>
            </a:extLst>
          </p:cNvPr>
          <p:cNvSpPr>
            <a:spLocks noGrp="1"/>
          </p:cNvSpPr>
          <p:nvPr>
            <p:ph type="ftr" sz="quarter" idx="4"/>
          </p:nvPr>
        </p:nvSpPr>
        <p:spPr/>
        <p:txBody>
          <a:bodyPr/>
          <a:lstStyle/>
          <a:p>
            <a:r>
              <a:rPr lang="en-US" altLang="en-US"/>
              <a:t>ec-24-0031-00-00EC</a:t>
            </a:r>
            <a:endParaRPr lang="en-US" altLang="en-US" dirty="0"/>
          </a:p>
        </p:txBody>
      </p:sp>
      <p:sp>
        <p:nvSpPr>
          <p:cNvPr id="8" name="Header Placeholder 7">
            <a:extLst>
              <a:ext uri="{FF2B5EF4-FFF2-40B4-BE49-F238E27FC236}">
                <a16:creationId xmlns:a16="http://schemas.microsoft.com/office/drawing/2014/main" id="{5074634C-E6A2-44CC-BA0F-F40C76A95D6E}"/>
              </a:ext>
            </a:extLst>
          </p:cNvPr>
          <p:cNvSpPr>
            <a:spLocks noGrp="1"/>
          </p:cNvSpPr>
          <p:nvPr>
            <p:ph type="hdr" sz="quarter"/>
          </p:nvPr>
        </p:nvSpPr>
        <p:spPr/>
        <p:txBody>
          <a:bodyPr/>
          <a:lstStyle/>
          <a:p>
            <a:r>
              <a:rPr lang="en-US" altLang="en-US" dirty="0"/>
              <a:t>March 2021</a:t>
            </a:r>
          </a:p>
        </p:txBody>
      </p:sp>
    </p:spTree>
    <p:extLst>
      <p:ext uri="{BB962C8B-B14F-4D97-AF65-F5344CB8AC3E}">
        <p14:creationId xmlns:p14="http://schemas.microsoft.com/office/powerpoint/2010/main" val="471960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Posted in Mentor 802 EC-24/0032r2:</a:t>
            </a:r>
            <a:br>
              <a:rPr lang="en-US" dirty="0"/>
            </a:br>
            <a:r>
              <a:rPr lang="en-US" dirty="0"/>
              <a:t>https://mentor.ieee.org/802-ec/dcn/24/ec-24-0032-02-00EC-802-0324-thingstoknow-hyatt-regency-denver.pptx</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7c30aa6ca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g27c30aa6ca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6020473b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g26020473bd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30754" name="Rectangle 2">
            <a:extLst>
              <a:ext uri="{FF2B5EF4-FFF2-40B4-BE49-F238E27FC236}">
                <a16:creationId xmlns:a16="http://schemas.microsoft.com/office/drawing/2014/main" id="{0916E9D6-7CA1-4FF4-9569-8648078D1E37}"/>
              </a:ext>
            </a:extLst>
          </p:cNvPr>
          <p:cNvSpPr>
            <a:spLocks noChangeArrowheads="1"/>
          </p:cNvSpPr>
          <p:nvPr/>
        </p:nvSpPr>
        <p:spPr bwMode="auto">
          <a:xfrm>
            <a:off x="19051" y="6572913"/>
            <a:ext cx="12172949" cy="260350"/>
          </a:xfrm>
          <a:prstGeom prst="rect">
            <a:avLst/>
          </a:prstGeom>
          <a:solidFill>
            <a:srgbClr val="2FAD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2" name="Text Box 9">
            <a:extLst>
              <a:ext uri="{FF2B5EF4-FFF2-40B4-BE49-F238E27FC236}">
                <a16:creationId xmlns:a16="http://schemas.microsoft.com/office/drawing/2014/main" id="{74FF4054-022A-D0F2-B623-A36C797ED32B}"/>
              </a:ext>
            </a:extLst>
          </p:cNvPr>
          <p:cNvSpPr txBox="1">
            <a:spLocks noChangeArrowheads="1"/>
          </p:cNvSpPr>
          <p:nvPr userDrawn="1"/>
        </p:nvSpPr>
        <p:spPr bwMode="auto">
          <a:xfrm>
            <a:off x="9525" y="6546191"/>
            <a:ext cx="12192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1200" dirty="0">
                <a:solidFill>
                  <a:schemeClr val="bg1"/>
                </a:solidFill>
              </a:rPr>
              <a:t>2024 March IEEE 802 Plenary</a:t>
            </a:r>
          </a:p>
        </p:txBody>
      </p:sp>
      <p:sp>
        <p:nvSpPr>
          <p:cNvPr id="330755" name="Rectangle 3">
            <a:extLst>
              <a:ext uri="{FF2B5EF4-FFF2-40B4-BE49-F238E27FC236}">
                <a16:creationId xmlns:a16="http://schemas.microsoft.com/office/drawing/2014/main" id="{33742F36-ED33-42D0-8176-79384FE46A80}"/>
              </a:ext>
            </a:extLst>
          </p:cNvPr>
          <p:cNvSpPr>
            <a:spLocks noChangeArrowheads="1"/>
          </p:cNvSpPr>
          <p:nvPr/>
        </p:nvSpPr>
        <p:spPr bwMode="auto">
          <a:xfrm>
            <a:off x="4236" y="3175"/>
            <a:ext cx="12181417" cy="260350"/>
          </a:xfrm>
          <a:prstGeom prst="rect">
            <a:avLst/>
          </a:prstGeom>
          <a:solidFill>
            <a:srgbClr val="2FAD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30756" name="Rectangle 4">
            <a:extLst>
              <a:ext uri="{FF2B5EF4-FFF2-40B4-BE49-F238E27FC236}">
                <a16:creationId xmlns:a16="http://schemas.microsoft.com/office/drawing/2014/main" id="{9307BF9A-E01D-4F3D-B2CA-756473780667}"/>
              </a:ext>
            </a:extLst>
          </p:cNvPr>
          <p:cNvSpPr>
            <a:spLocks noGrp="1" noChangeArrowheads="1"/>
          </p:cNvSpPr>
          <p:nvPr>
            <p:ph type="ctrTitle"/>
          </p:nvPr>
        </p:nvSpPr>
        <p:spPr>
          <a:xfrm>
            <a:off x="914400" y="2130428"/>
            <a:ext cx="10363200" cy="1470025"/>
          </a:xfrm>
        </p:spPr>
        <p:txBody>
          <a:bodyPr/>
          <a:lstStyle>
            <a:lvl1pPr>
              <a:defRPr/>
            </a:lvl1pPr>
          </a:lstStyle>
          <a:p>
            <a:pPr lvl="0"/>
            <a:r>
              <a:rPr lang="en-US" altLang="en-US" noProof="0"/>
              <a:t>Click to edit Master title style</a:t>
            </a:r>
          </a:p>
        </p:txBody>
      </p:sp>
      <p:sp>
        <p:nvSpPr>
          <p:cNvPr id="330757" name="Rectangle 5">
            <a:extLst>
              <a:ext uri="{FF2B5EF4-FFF2-40B4-BE49-F238E27FC236}">
                <a16:creationId xmlns:a16="http://schemas.microsoft.com/office/drawing/2014/main" id="{3D08866B-76FE-4482-A597-BEEB92688837}"/>
              </a:ext>
            </a:extLst>
          </p:cNvPr>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altLang="en-US" noProof="0"/>
              <a:t>Click to edit Master subtitle style</a:t>
            </a:r>
          </a:p>
        </p:txBody>
      </p:sp>
      <p:sp>
        <p:nvSpPr>
          <p:cNvPr id="330758" name="Text Box 6">
            <a:extLst>
              <a:ext uri="{FF2B5EF4-FFF2-40B4-BE49-F238E27FC236}">
                <a16:creationId xmlns:a16="http://schemas.microsoft.com/office/drawing/2014/main" id="{4850163A-3EBC-482C-8203-833C440D1735}"/>
              </a:ext>
            </a:extLst>
          </p:cNvPr>
          <p:cNvSpPr txBox="1">
            <a:spLocks noChangeArrowheads="1"/>
          </p:cNvSpPr>
          <p:nvPr/>
        </p:nvSpPr>
        <p:spPr bwMode="auto">
          <a:xfrm>
            <a:off x="10610853" y="6589716"/>
            <a:ext cx="153458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pPr>
            <a:r>
              <a:rPr lang="en-US" altLang="en-US" sz="1200">
                <a:solidFill>
                  <a:schemeClr val="bg1"/>
                </a:solidFill>
              </a:rPr>
              <a:t>Page </a:t>
            </a:r>
            <a:fld id="{1CB15AE4-5154-4C3F-8C5F-14C4E82E64F1}" type="slidenum">
              <a:rPr lang="en-US" altLang="en-US" sz="1200">
                <a:solidFill>
                  <a:schemeClr val="bg1"/>
                </a:solidFill>
              </a:rPr>
              <a:pPr algn="r" eaLnBrk="1" hangingPunct="1">
                <a:spcBef>
                  <a:spcPct val="50000"/>
                </a:spcBef>
              </a:pPr>
              <a:t>‹#›</a:t>
            </a:fld>
            <a:endParaRPr lang="en-US" altLang="en-US" sz="1200">
              <a:solidFill>
                <a:schemeClr val="bg1"/>
              </a:solidFill>
            </a:endParaRPr>
          </a:p>
        </p:txBody>
      </p:sp>
      <p:grpSp>
        <p:nvGrpSpPr>
          <p:cNvPr id="330761" name="Group 9">
            <a:extLst>
              <a:ext uri="{FF2B5EF4-FFF2-40B4-BE49-F238E27FC236}">
                <a16:creationId xmlns:a16="http://schemas.microsoft.com/office/drawing/2014/main" id="{482F0322-AA73-4141-94E5-E0F4356D9ED4}"/>
              </a:ext>
            </a:extLst>
          </p:cNvPr>
          <p:cNvGrpSpPr>
            <a:grpSpLocks/>
          </p:cNvGrpSpPr>
          <p:nvPr/>
        </p:nvGrpSpPr>
        <p:grpSpPr bwMode="auto">
          <a:xfrm>
            <a:off x="11089219" y="5876928"/>
            <a:ext cx="1058333" cy="709613"/>
            <a:chOff x="3288" y="3482"/>
            <a:chExt cx="500" cy="447"/>
          </a:xfrm>
        </p:grpSpPr>
        <p:sp>
          <p:nvSpPr>
            <p:cNvPr id="330762" name="Rectangle 10">
              <a:extLst>
                <a:ext uri="{FF2B5EF4-FFF2-40B4-BE49-F238E27FC236}">
                  <a16:creationId xmlns:a16="http://schemas.microsoft.com/office/drawing/2014/main" id="{32348BFF-B9BA-4861-B473-83605A7DC0AF}"/>
                </a:ext>
              </a:extLst>
            </p:cNvPr>
            <p:cNvSpPr>
              <a:spLocks noChangeArrowheads="1"/>
            </p:cNvSpPr>
            <p:nvPr userDrawn="1"/>
          </p:nvSpPr>
          <p:spPr bwMode="auto">
            <a:xfrm>
              <a:off x="3288" y="3521"/>
              <a:ext cx="454" cy="363"/>
            </a:xfrm>
            <a:prstGeom prst="rect">
              <a:avLst/>
            </a:prstGeom>
            <a:solidFill>
              <a:srgbClr val="2FB1D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30763" name="Text Box 11">
              <a:extLst>
                <a:ext uri="{FF2B5EF4-FFF2-40B4-BE49-F238E27FC236}">
                  <a16:creationId xmlns:a16="http://schemas.microsoft.com/office/drawing/2014/main" id="{42220904-DB44-442A-95D1-2709A7A11430}"/>
                </a:ext>
              </a:extLst>
            </p:cNvPr>
            <p:cNvSpPr txBox="1">
              <a:spLocks noChangeArrowheads="1"/>
            </p:cNvSpPr>
            <p:nvPr userDrawn="1"/>
          </p:nvSpPr>
          <p:spPr bwMode="auto">
            <a:xfrm>
              <a:off x="3297" y="3482"/>
              <a:ext cx="367"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300" b="1">
                  <a:solidFill>
                    <a:schemeClr val="bg1"/>
                  </a:solidFill>
                </a:rPr>
                <a:t>EEE</a:t>
              </a:r>
            </a:p>
          </p:txBody>
        </p:sp>
        <p:sp>
          <p:nvSpPr>
            <p:cNvPr id="330764" name="Line 12">
              <a:extLst>
                <a:ext uri="{FF2B5EF4-FFF2-40B4-BE49-F238E27FC236}">
                  <a16:creationId xmlns:a16="http://schemas.microsoft.com/office/drawing/2014/main" id="{4143CF03-14BD-416E-8DC6-153C37A1569A}"/>
                </a:ext>
              </a:extLst>
            </p:cNvPr>
            <p:cNvSpPr>
              <a:spLocks noChangeShapeType="1"/>
            </p:cNvSpPr>
            <p:nvPr userDrawn="1"/>
          </p:nvSpPr>
          <p:spPr bwMode="auto">
            <a:xfrm>
              <a:off x="3331" y="3542"/>
              <a:ext cx="0" cy="317"/>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30765" name="Text Box 13">
              <a:extLst>
                <a:ext uri="{FF2B5EF4-FFF2-40B4-BE49-F238E27FC236}">
                  <a16:creationId xmlns:a16="http://schemas.microsoft.com/office/drawing/2014/main" id="{95E66740-E80B-4ADC-A8B0-8DF0DE44E14A}"/>
                </a:ext>
              </a:extLst>
            </p:cNvPr>
            <p:cNvSpPr txBox="1">
              <a:spLocks noChangeArrowheads="1"/>
            </p:cNvSpPr>
            <p:nvPr userDrawn="1"/>
          </p:nvSpPr>
          <p:spPr bwMode="auto">
            <a:xfrm>
              <a:off x="3303" y="3641"/>
              <a:ext cx="4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sz="2400" b="1">
                  <a:solidFill>
                    <a:schemeClr val="bg1"/>
                  </a:solidFill>
                </a:rPr>
                <a:t>802</a:t>
              </a:r>
            </a:p>
          </p:txBody>
        </p:sp>
      </p:grpSp>
      <p:sp>
        <p:nvSpPr>
          <p:cNvPr id="3" name="TextBox 2">
            <a:extLst>
              <a:ext uri="{FF2B5EF4-FFF2-40B4-BE49-F238E27FC236}">
                <a16:creationId xmlns:a16="http://schemas.microsoft.com/office/drawing/2014/main" id="{423ED666-F47B-91BB-92D2-4985B832B87E}"/>
              </a:ext>
            </a:extLst>
          </p:cNvPr>
          <p:cNvSpPr txBox="1"/>
          <p:nvPr userDrawn="1"/>
        </p:nvSpPr>
        <p:spPr>
          <a:xfrm>
            <a:off x="0" y="6604000"/>
            <a:ext cx="3048000" cy="261610"/>
          </a:xfrm>
          <a:prstGeom prst="rect">
            <a:avLst/>
          </a:prstGeom>
          <a:noFill/>
        </p:spPr>
        <p:txBody>
          <a:bodyPr wrap="square" rtlCol="0">
            <a:spAutoFit/>
          </a:bodyPr>
          <a:lstStyle/>
          <a:p>
            <a:r>
              <a:rPr lang="en-US" sz="1100" dirty="0"/>
              <a:t>doc: </a:t>
            </a:r>
            <a:r>
              <a:rPr lang="en-US" sz="1100" kern="1200" dirty="0">
                <a:solidFill>
                  <a:schemeClr val="tx1"/>
                </a:solidFill>
                <a:latin typeface="Arial" panose="020B0604020202020204" pitchFamily="34" charset="0"/>
                <a:ea typeface="ＭＳ Ｐゴシック" panose="020B0600070205080204" pitchFamily="34" charset="-128"/>
                <a:cs typeface="+mn-cs"/>
              </a:rPr>
              <a:t>802 ec-24-0031-00-00EC</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34970-C96B-4690-A0B8-18347D84D2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2657D-315C-4B1E-841A-986CFFAB2C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0298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77F75-CAFD-4E65-9507-E7707C26F2CB}"/>
              </a:ext>
            </a:extLst>
          </p:cNvPr>
          <p:cNvSpPr>
            <a:spLocks noGrp="1"/>
          </p:cNvSpPr>
          <p:nvPr>
            <p:ph type="title" orient="vert"/>
          </p:nvPr>
        </p:nvSpPr>
        <p:spPr>
          <a:xfrm>
            <a:off x="8771468" y="404816"/>
            <a:ext cx="2810933" cy="54625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27ABC-A600-4AA3-8F29-7B2BEDFBE61E}"/>
              </a:ext>
            </a:extLst>
          </p:cNvPr>
          <p:cNvSpPr>
            <a:spLocks noGrp="1"/>
          </p:cNvSpPr>
          <p:nvPr>
            <p:ph type="body" orient="vert" idx="1"/>
          </p:nvPr>
        </p:nvSpPr>
        <p:spPr>
          <a:xfrm>
            <a:off x="334436" y="404816"/>
            <a:ext cx="8233833" cy="54625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918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13"/>
          <p:cNvSpPr/>
          <p:nvPr/>
        </p:nvSpPr>
        <p:spPr>
          <a:xfrm flipH="1">
            <a:off x="10995200" y="5661233"/>
            <a:ext cx="1196800" cy="1196800"/>
          </a:xfrm>
          <a:prstGeom prst="rtTriangle">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 name="Google Shape;11;p13"/>
          <p:cNvSpPr/>
          <p:nvPr/>
        </p:nvSpPr>
        <p:spPr>
          <a:xfrm flipH="1">
            <a:off x="10995200" y="5661167"/>
            <a:ext cx="1196800" cy="1196800"/>
          </a:xfrm>
          <a:prstGeom prst="round1Rect">
            <a:avLst>
              <a:gd name="adj" fmla="val 16667"/>
            </a:avLst>
          </a:prstGeom>
          <a:solidFill>
            <a:schemeClr val="lt1">
              <a:alpha val="63137"/>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 name="Google Shape;12;p13"/>
          <p:cNvSpPr txBox="1">
            <a:spLocks noGrp="1"/>
          </p:cNvSpPr>
          <p:nvPr>
            <p:ph type="ctrTitle"/>
          </p:nvPr>
        </p:nvSpPr>
        <p:spPr>
          <a:xfrm>
            <a:off x="520700" y="2425700"/>
            <a:ext cx="10962800" cy="1244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13" name="Google Shape;13;p13"/>
          <p:cNvSpPr txBox="1">
            <a:spLocks noGrp="1"/>
          </p:cNvSpPr>
          <p:nvPr>
            <p:ph type="subTitle" idx="1"/>
          </p:nvPr>
        </p:nvSpPr>
        <p:spPr>
          <a:xfrm>
            <a:off x="520700" y="3718840"/>
            <a:ext cx="10962800" cy="57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2400">
                <a:solidFill>
                  <a:schemeClr val="lt1"/>
                </a:solidFill>
              </a:defRPr>
            </a:lvl2pPr>
            <a:lvl3pPr lvl="2" algn="l">
              <a:lnSpc>
                <a:spcPct val="100000"/>
              </a:lnSpc>
              <a:spcBef>
                <a:spcPts val="0"/>
              </a:spcBef>
              <a:spcAft>
                <a:spcPts val="0"/>
              </a:spcAft>
              <a:buClr>
                <a:schemeClr val="lt1"/>
              </a:buClr>
              <a:buSzPts val="1800"/>
              <a:buNone/>
              <a:defRPr sz="2400">
                <a:solidFill>
                  <a:schemeClr val="lt1"/>
                </a:solidFill>
              </a:defRPr>
            </a:lvl3pPr>
            <a:lvl4pPr lvl="3" algn="l">
              <a:lnSpc>
                <a:spcPct val="100000"/>
              </a:lnSpc>
              <a:spcBef>
                <a:spcPts val="0"/>
              </a:spcBef>
              <a:spcAft>
                <a:spcPts val="0"/>
              </a:spcAft>
              <a:buClr>
                <a:schemeClr val="lt1"/>
              </a:buClr>
              <a:buSzPts val="1800"/>
              <a:buNone/>
              <a:defRPr sz="2400">
                <a:solidFill>
                  <a:schemeClr val="lt1"/>
                </a:solidFill>
              </a:defRPr>
            </a:lvl4pPr>
            <a:lvl5pPr lvl="4" algn="l">
              <a:lnSpc>
                <a:spcPct val="100000"/>
              </a:lnSpc>
              <a:spcBef>
                <a:spcPts val="0"/>
              </a:spcBef>
              <a:spcAft>
                <a:spcPts val="0"/>
              </a:spcAft>
              <a:buClr>
                <a:schemeClr val="lt1"/>
              </a:buClr>
              <a:buSzPts val="1800"/>
              <a:buNone/>
              <a:defRPr sz="2400">
                <a:solidFill>
                  <a:schemeClr val="lt1"/>
                </a:solidFill>
              </a:defRPr>
            </a:lvl5pPr>
            <a:lvl6pPr lvl="5" algn="l">
              <a:lnSpc>
                <a:spcPct val="100000"/>
              </a:lnSpc>
              <a:spcBef>
                <a:spcPts val="0"/>
              </a:spcBef>
              <a:spcAft>
                <a:spcPts val="0"/>
              </a:spcAft>
              <a:buClr>
                <a:schemeClr val="lt1"/>
              </a:buClr>
              <a:buSzPts val="1800"/>
              <a:buNone/>
              <a:defRPr sz="2400">
                <a:solidFill>
                  <a:schemeClr val="lt1"/>
                </a:solidFill>
              </a:defRPr>
            </a:lvl6pPr>
            <a:lvl7pPr lvl="6" algn="l">
              <a:lnSpc>
                <a:spcPct val="100000"/>
              </a:lnSpc>
              <a:spcBef>
                <a:spcPts val="0"/>
              </a:spcBef>
              <a:spcAft>
                <a:spcPts val="0"/>
              </a:spcAft>
              <a:buClr>
                <a:schemeClr val="lt1"/>
              </a:buClr>
              <a:buSzPts val="1800"/>
              <a:buNone/>
              <a:defRPr sz="2400">
                <a:solidFill>
                  <a:schemeClr val="lt1"/>
                </a:solidFill>
              </a:defRPr>
            </a:lvl7pPr>
            <a:lvl8pPr lvl="7" algn="l">
              <a:lnSpc>
                <a:spcPct val="100000"/>
              </a:lnSpc>
              <a:spcBef>
                <a:spcPts val="0"/>
              </a:spcBef>
              <a:spcAft>
                <a:spcPts val="0"/>
              </a:spcAft>
              <a:buClr>
                <a:schemeClr val="lt1"/>
              </a:buClr>
              <a:buSzPts val="1800"/>
              <a:buNone/>
              <a:defRPr sz="2400">
                <a:solidFill>
                  <a:schemeClr val="lt1"/>
                </a:solidFill>
              </a:defRPr>
            </a:lvl8pPr>
            <a:lvl9pPr lvl="8" algn="l">
              <a:lnSpc>
                <a:spcPct val="100000"/>
              </a:lnSpc>
              <a:spcBef>
                <a:spcPts val="0"/>
              </a:spcBef>
              <a:spcAft>
                <a:spcPts val="0"/>
              </a:spcAft>
              <a:buClr>
                <a:schemeClr val="lt1"/>
              </a:buClr>
              <a:buSzPts val="1800"/>
              <a:buNone/>
              <a:defRPr sz="2400">
                <a:solidFill>
                  <a:schemeClr val="lt1"/>
                </a:solidFill>
              </a:defRPr>
            </a:lvl9pPr>
          </a:lstStyle>
          <a:p>
            <a:endParaRPr/>
          </a:p>
        </p:txBody>
      </p:sp>
      <p:sp>
        <p:nvSpPr>
          <p:cNvPr id="14" name="Google Shape;14;p13"/>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50357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5"/>
        <p:cNvGrpSpPr/>
        <p:nvPr/>
      </p:nvGrpSpPr>
      <p:grpSpPr>
        <a:xfrm>
          <a:off x="0" y="0"/>
          <a:ext cx="0" cy="0"/>
          <a:chOff x="0" y="0"/>
          <a:chExt cx="0" cy="0"/>
        </a:xfrm>
      </p:grpSpPr>
      <p:sp>
        <p:nvSpPr>
          <p:cNvPr id="16" name="Google Shape;16;p14"/>
          <p:cNvSpPr/>
          <p:nvPr/>
        </p:nvSpPr>
        <p:spPr>
          <a:xfrm rot="10800000" flipH="1">
            <a:off x="0" y="2248000"/>
            <a:ext cx="12192000" cy="4610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7" name="Google Shape;17;p14"/>
          <p:cNvSpPr/>
          <p:nvPr/>
        </p:nvSpPr>
        <p:spPr>
          <a:xfrm>
            <a:off x="0" y="2248000"/>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 name="Google Shape;18;p14"/>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19" name="Google Shape;19;p14"/>
          <p:cNvSpPr txBox="1">
            <a:spLocks noGrp="1"/>
          </p:cNvSpPr>
          <p:nvPr>
            <p:ph type="body" idx="1"/>
          </p:nvPr>
        </p:nvSpPr>
        <p:spPr>
          <a:xfrm>
            <a:off x="629200" y="2558767"/>
            <a:ext cx="5333200" cy="36136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0" name="Google Shape;20;p14"/>
          <p:cNvSpPr txBox="1">
            <a:spLocks noGrp="1"/>
          </p:cNvSpPr>
          <p:nvPr>
            <p:ph type="body" idx="2"/>
          </p:nvPr>
        </p:nvSpPr>
        <p:spPr>
          <a:xfrm>
            <a:off x="6259000" y="2558767"/>
            <a:ext cx="5333200" cy="36136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1" name="Google Shape;21;p14"/>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18308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2"/>
        <p:cNvGrpSpPr/>
        <p:nvPr/>
      </p:nvGrpSpPr>
      <p:grpSpPr>
        <a:xfrm>
          <a:off x="0" y="0"/>
          <a:ext cx="0" cy="0"/>
          <a:chOff x="0" y="0"/>
          <a:chExt cx="0" cy="0"/>
        </a:xfrm>
      </p:grpSpPr>
      <p:sp>
        <p:nvSpPr>
          <p:cNvPr id="23" name="Google Shape;23;p15"/>
          <p:cNvSpPr/>
          <p:nvPr/>
        </p:nvSpPr>
        <p:spPr>
          <a:xfrm rot="10800000" flipH="1">
            <a:off x="0" y="2248000"/>
            <a:ext cx="12192000" cy="4610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4" name="Google Shape;24;p15"/>
          <p:cNvSpPr/>
          <p:nvPr/>
        </p:nvSpPr>
        <p:spPr>
          <a:xfrm>
            <a:off x="0" y="2248000"/>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5" name="Google Shape;25;p15"/>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26" name="Google Shape;26;p15"/>
          <p:cNvSpPr txBox="1">
            <a:spLocks noGrp="1"/>
          </p:cNvSpPr>
          <p:nvPr>
            <p:ph type="body" idx="1"/>
          </p:nvPr>
        </p:nvSpPr>
        <p:spPr>
          <a:xfrm>
            <a:off x="629200" y="2558767"/>
            <a:ext cx="10962800" cy="36136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27" name="Google Shape;27;p15"/>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64241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8"/>
        <p:cNvGrpSpPr/>
        <p:nvPr/>
      </p:nvGrpSpPr>
      <p:grpSpPr>
        <a:xfrm>
          <a:off x="0" y="0"/>
          <a:ext cx="0" cy="0"/>
          <a:chOff x="0" y="0"/>
          <a:chExt cx="0" cy="0"/>
        </a:xfrm>
      </p:grpSpPr>
      <p:sp>
        <p:nvSpPr>
          <p:cNvPr id="29" name="Google Shape;29;p18"/>
          <p:cNvSpPr/>
          <p:nvPr/>
        </p:nvSpPr>
        <p:spPr>
          <a:xfrm rot="10800000" flipH="1">
            <a:off x="0" y="875200"/>
            <a:ext cx="12192000" cy="59828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 name="Google Shape;30;p18"/>
          <p:cNvSpPr/>
          <p:nvPr/>
        </p:nvSpPr>
        <p:spPr>
          <a:xfrm>
            <a:off x="0" y="875133"/>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1" name="Google Shape;31;p18"/>
          <p:cNvSpPr txBox="1">
            <a:spLocks noGrp="1"/>
          </p:cNvSpPr>
          <p:nvPr>
            <p:ph type="title"/>
          </p:nvPr>
        </p:nvSpPr>
        <p:spPr>
          <a:xfrm>
            <a:off x="131000" y="21800"/>
            <a:ext cx="11768800" cy="80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2400"/>
            </a:lvl1pPr>
            <a:lvl2pPr lvl="1" algn="l">
              <a:lnSpc>
                <a:spcPct val="100000"/>
              </a:lnSpc>
              <a:spcBef>
                <a:spcPts val="0"/>
              </a:spcBef>
              <a:spcAft>
                <a:spcPts val="0"/>
              </a:spcAft>
              <a:buSzPts val="1800"/>
              <a:buNone/>
              <a:defRPr sz="2400"/>
            </a:lvl2pPr>
            <a:lvl3pPr lvl="2" algn="l">
              <a:lnSpc>
                <a:spcPct val="100000"/>
              </a:lnSpc>
              <a:spcBef>
                <a:spcPts val="0"/>
              </a:spcBef>
              <a:spcAft>
                <a:spcPts val="0"/>
              </a:spcAft>
              <a:buSzPts val="1800"/>
              <a:buNone/>
              <a:defRPr sz="2400"/>
            </a:lvl3pPr>
            <a:lvl4pPr lvl="3" algn="l">
              <a:lnSpc>
                <a:spcPct val="100000"/>
              </a:lnSpc>
              <a:spcBef>
                <a:spcPts val="0"/>
              </a:spcBef>
              <a:spcAft>
                <a:spcPts val="0"/>
              </a:spcAft>
              <a:buSzPts val="1800"/>
              <a:buNone/>
              <a:defRPr sz="2400"/>
            </a:lvl4pPr>
            <a:lvl5pPr lvl="4" algn="l">
              <a:lnSpc>
                <a:spcPct val="100000"/>
              </a:lnSpc>
              <a:spcBef>
                <a:spcPts val="0"/>
              </a:spcBef>
              <a:spcAft>
                <a:spcPts val="0"/>
              </a:spcAft>
              <a:buSzPts val="1800"/>
              <a:buNone/>
              <a:defRPr sz="2400"/>
            </a:lvl5pPr>
            <a:lvl6pPr lvl="5" algn="l">
              <a:lnSpc>
                <a:spcPct val="100000"/>
              </a:lnSpc>
              <a:spcBef>
                <a:spcPts val="0"/>
              </a:spcBef>
              <a:spcAft>
                <a:spcPts val="0"/>
              </a:spcAft>
              <a:buSzPts val="1800"/>
              <a:buNone/>
              <a:defRPr sz="2400"/>
            </a:lvl6pPr>
            <a:lvl7pPr lvl="6" algn="l">
              <a:lnSpc>
                <a:spcPct val="100000"/>
              </a:lnSpc>
              <a:spcBef>
                <a:spcPts val="0"/>
              </a:spcBef>
              <a:spcAft>
                <a:spcPts val="0"/>
              </a:spcAft>
              <a:buSzPts val="1800"/>
              <a:buNone/>
              <a:defRPr sz="2400"/>
            </a:lvl7pPr>
            <a:lvl8pPr lvl="7" algn="l">
              <a:lnSpc>
                <a:spcPct val="100000"/>
              </a:lnSpc>
              <a:spcBef>
                <a:spcPts val="0"/>
              </a:spcBef>
              <a:spcAft>
                <a:spcPts val="0"/>
              </a:spcAft>
              <a:buSzPts val="1800"/>
              <a:buNone/>
              <a:defRPr sz="2400"/>
            </a:lvl8pPr>
            <a:lvl9pPr lvl="8" algn="l">
              <a:lnSpc>
                <a:spcPct val="100000"/>
              </a:lnSpc>
              <a:spcBef>
                <a:spcPts val="0"/>
              </a:spcBef>
              <a:spcAft>
                <a:spcPts val="0"/>
              </a:spcAft>
              <a:buSzPts val="1800"/>
              <a:buNone/>
              <a:defRPr sz="2400"/>
            </a:lvl9pPr>
          </a:lstStyle>
          <a:p>
            <a:endParaRPr/>
          </a:p>
        </p:txBody>
      </p:sp>
      <p:sp>
        <p:nvSpPr>
          <p:cNvPr id="32" name="Google Shape;32;p18"/>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17429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3"/>
        <p:cNvGrpSpPr/>
        <p:nvPr/>
      </p:nvGrpSpPr>
      <p:grpSpPr>
        <a:xfrm>
          <a:off x="0" y="0"/>
          <a:ext cx="0" cy="0"/>
          <a:chOff x="0" y="0"/>
          <a:chExt cx="0" cy="0"/>
        </a:xfrm>
      </p:grpSpPr>
      <p:sp>
        <p:nvSpPr>
          <p:cNvPr id="34" name="Google Shape;34;p16"/>
          <p:cNvSpPr txBox="1"/>
          <p:nvPr/>
        </p:nvSpPr>
        <p:spPr>
          <a:xfrm rot="10800000" flipH="1">
            <a:off x="4368800" y="33"/>
            <a:ext cx="7823200" cy="6858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5" name="Google Shape;35;p16"/>
          <p:cNvSpPr/>
          <p:nvPr/>
        </p:nvSpPr>
        <p:spPr>
          <a:xfrm rot="-5400000">
            <a:off x="1012200" y="3356600"/>
            <a:ext cx="6858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6" name="Google Shape;36;p16"/>
          <p:cNvSpPr txBox="1">
            <a:spLocks noGrp="1"/>
          </p:cNvSpPr>
          <p:nvPr>
            <p:ph type="title"/>
          </p:nvPr>
        </p:nvSpPr>
        <p:spPr>
          <a:xfrm>
            <a:off x="301437" y="477067"/>
            <a:ext cx="3744000" cy="1271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7" name="Google Shape;37;p16"/>
          <p:cNvSpPr txBox="1">
            <a:spLocks noGrp="1"/>
          </p:cNvSpPr>
          <p:nvPr>
            <p:ph type="body" idx="1"/>
          </p:nvPr>
        </p:nvSpPr>
        <p:spPr>
          <a:xfrm>
            <a:off x="301433" y="1954400"/>
            <a:ext cx="3744000" cy="42180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0"/>
              </a:spcBef>
              <a:spcAft>
                <a:spcPts val="0"/>
              </a:spcAft>
              <a:buClr>
                <a:schemeClr val="lt1"/>
              </a:buClr>
              <a:buSzPts val="1200"/>
              <a:buChar char="●"/>
              <a:defRPr sz="1600">
                <a:solidFill>
                  <a:schemeClr val="lt1"/>
                </a:solidFill>
              </a:defRPr>
            </a:lvl1pPr>
            <a:lvl2pPr marL="1219170" lvl="1" indent="-406390" algn="l">
              <a:lnSpc>
                <a:spcPct val="115000"/>
              </a:lnSpc>
              <a:spcBef>
                <a:spcPts val="2133"/>
              </a:spcBef>
              <a:spcAft>
                <a:spcPts val="0"/>
              </a:spcAft>
              <a:buClr>
                <a:schemeClr val="lt1"/>
              </a:buClr>
              <a:buSzPts val="1200"/>
              <a:buChar char="○"/>
              <a:defRPr sz="1600">
                <a:solidFill>
                  <a:schemeClr val="lt1"/>
                </a:solidFill>
              </a:defRPr>
            </a:lvl2pPr>
            <a:lvl3pPr marL="1828754" lvl="2" indent="-406390" algn="l">
              <a:lnSpc>
                <a:spcPct val="115000"/>
              </a:lnSpc>
              <a:spcBef>
                <a:spcPts val="2133"/>
              </a:spcBef>
              <a:spcAft>
                <a:spcPts val="0"/>
              </a:spcAft>
              <a:buClr>
                <a:schemeClr val="lt1"/>
              </a:buClr>
              <a:buSzPts val="1200"/>
              <a:buChar char="■"/>
              <a:defRPr sz="1600">
                <a:solidFill>
                  <a:schemeClr val="lt1"/>
                </a:solidFill>
              </a:defRPr>
            </a:lvl3pPr>
            <a:lvl4pPr marL="2438339" lvl="3" indent="-406390" algn="l">
              <a:lnSpc>
                <a:spcPct val="115000"/>
              </a:lnSpc>
              <a:spcBef>
                <a:spcPts val="2133"/>
              </a:spcBef>
              <a:spcAft>
                <a:spcPts val="0"/>
              </a:spcAft>
              <a:buClr>
                <a:schemeClr val="lt1"/>
              </a:buClr>
              <a:buSzPts val="1200"/>
              <a:buChar char="●"/>
              <a:defRPr sz="1600">
                <a:solidFill>
                  <a:schemeClr val="lt1"/>
                </a:solidFill>
              </a:defRPr>
            </a:lvl4pPr>
            <a:lvl5pPr marL="3047924" lvl="4" indent="-406390" algn="l">
              <a:lnSpc>
                <a:spcPct val="115000"/>
              </a:lnSpc>
              <a:spcBef>
                <a:spcPts val="2133"/>
              </a:spcBef>
              <a:spcAft>
                <a:spcPts val="0"/>
              </a:spcAft>
              <a:buClr>
                <a:schemeClr val="lt1"/>
              </a:buClr>
              <a:buSzPts val="1200"/>
              <a:buChar char="○"/>
              <a:defRPr sz="1600">
                <a:solidFill>
                  <a:schemeClr val="lt1"/>
                </a:solidFill>
              </a:defRPr>
            </a:lvl5pPr>
            <a:lvl6pPr marL="3657509" lvl="5" indent="-406390" algn="l">
              <a:lnSpc>
                <a:spcPct val="115000"/>
              </a:lnSpc>
              <a:spcBef>
                <a:spcPts val="2133"/>
              </a:spcBef>
              <a:spcAft>
                <a:spcPts val="0"/>
              </a:spcAft>
              <a:buClr>
                <a:schemeClr val="lt1"/>
              </a:buClr>
              <a:buSzPts val="1200"/>
              <a:buChar char="■"/>
              <a:defRPr sz="1600">
                <a:solidFill>
                  <a:schemeClr val="lt1"/>
                </a:solidFill>
              </a:defRPr>
            </a:lvl6pPr>
            <a:lvl7pPr marL="4267093" lvl="6" indent="-406390" algn="l">
              <a:lnSpc>
                <a:spcPct val="115000"/>
              </a:lnSpc>
              <a:spcBef>
                <a:spcPts val="2133"/>
              </a:spcBef>
              <a:spcAft>
                <a:spcPts val="0"/>
              </a:spcAft>
              <a:buClr>
                <a:schemeClr val="lt1"/>
              </a:buClr>
              <a:buSzPts val="1200"/>
              <a:buChar char="●"/>
              <a:defRPr sz="1600">
                <a:solidFill>
                  <a:schemeClr val="lt1"/>
                </a:solidFill>
              </a:defRPr>
            </a:lvl7pPr>
            <a:lvl8pPr marL="4876678" lvl="7" indent="-406390" algn="l">
              <a:lnSpc>
                <a:spcPct val="115000"/>
              </a:lnSpc>
              <a:spcBef>
                <a:spcPts val="2133"/>
              </a:spcBef>
              <a:spcAft>
                <a:spcPts val="0"/>
              </a:spcAft>
              <a:buClr>
                <a:schemeClr val="lt1"/>
              </a:buClr>
              <a:buSzPts val="1200"/>
              <a:buChar char="○"/>
              <a:defRPr sz="1600">
                <a:solidFill>
                  <a:schemeClr val="lt1"/>
                </a:solidFill>
              </a:defRPr>
            </a:lvl8pPr>
            <a:lvl9pPr marL="5486263" lvl="8" indent="-406390" algn="l">
              <a:lnSpc>
                <a:spcPct val="115000"/>
              </a:lnSpc>
              <a:spcBef>
                <a:spcPts val="2133"/>
              </a:spcBef>
              <a:spcAft>
                <a:spcPts val="2133"/>
              </a:spcAft>
              <a:buClr>
                <a:schemeClr val="lt1"/>
              </a:buClr>
              <a:buSzPts val="1200"/>
              <a:buChar char="■"/>
              <a:defRPr sz="1600">
                <a:solidFill>
                  <a:schemeClr val="lt1"/>
                </a:solidFill>
              </a:defRPr>
            </a:lvl9pPr>
          </a:lstStyle>
          <a:p>
            <a:endParaRPr/>
          </a:p>
        </p:txBody>
      </p:sp>
      <p:sp>
        <p:nvSpPr>
          <p:cNvPr id="38" name="Google Shape;38;p16"/>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25282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9"/>
        <p:cNvGrpSpPr/>
        <p:nvPr/>
      </p:nvGrpSpPr>
      <p:grpSpPr>
        <a:xfrm>
          <a:off x="0" y="0"/>
          <a:ext cx="0" cy="0"/>
          <a:chOff x="0" y="0"/>
          <a:chExt cx="0" cy="0"/>
        </a:xfrm>
      </p:grpSpPr>
      <p:sp>
        <p:nvSpPr>
          <p:cNvPr id="40" name="Google Shape;40;p17"/>
          <p:cNvSpPr txBox="1">
            <a:spLocks noGrp="1"/>
          </p:cNvSpPr>
          <p:nvPr>
            <p:ph type="title"/>
          </p:nvPr>
        </p:nvSpPr>
        <p:spPr>
          <a:xfrm>
            <a:off x="614600" y="2753800"/>
            <a:ext cx="10962800" cy="1350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200"/>
              <a:buNone/>
              <a:defRPr sz="5600"/>
            </a:lvl1pPr>
            <a:lvl2pPr lvl="1" algn="l">
              <a:lnSpc>
                <a:spcPct val="100000"/>
              </a:lnSpc>
              <a:spcBef>
                <a:spcPts val="0"/>
              </a:spcBef>
              <a:spcAft>
                <a:spcPts val="0"/>
              </a:spcAft>
              <a:buSzPts val="4200"/>
              <a:buNone/>
              <a:defRPr sz="5600"/>
            </a:lvl2pPr>
            <a:lvl3pPr lvl="2" algn="l">
              <a:lnSpc>
                <a:spcPct val="100000"/>
              </a:lnSpc>
              <a:spcBef>
                <a:spcPts val="0"/>
              </a:spcBef>
              <a:spcAft>
                <a:spcPts val="0"/>
              </a:spcAft>
              <a:buSzPts val="4200"/>
              <a:buNone/>
              <a:defRPr sz="5600"/>
            </a:lvl3pPr>
            <a:lvl4pPr lvl="3" algn="l">
              <a:lnSpc>
                <a:spcPct val="100000"/>
              </a:lnSpc>
              <a:spcBef>
                <a:spcPts val="0"/>
              </a:spcBef>
              <a:spcAft>
                <a:spcPts val="0"/>
              </a:spcAft>
              <a:buSzPts val="4200"/>
              <a:buNone/>
              <a:defRPr sz="5600"/>
            </a:lvl4pPr>
            <a:lvl5pPr lvl="4" algn="l">
              <a:lnSpc>
                <a:spcPct val="100000"/>
              </a:lnSpc>
              <a:spcBef>
                <a:spcPts val="0"/>
              </a:spcBef>
              <a:spcAft>
                <a:spcPts val="0"/>
              </a:spcAft>
              <a:buSzPts val="4200"/>
              <a:buNone/>
              <a:defRPr sz="5600"/>
            </a:lvl5pPr>
            <a:lvl6pPr lvl="5" algn="l">
              <a:lnSpc>
                <a:spcPct val="100000"/>
              </a:lnSpc>
              <a:spcBef>
                <a:spcPts val="0"/>
              </a:spcBef>
              <a:spcAft>
                <a:spcPts val="0"/>
              </a:spcAft>
              <a:buSzPts val="4200"/>
              <a:buNone/>
              <a:defRPr sz="5600"/>
            </a:lvl6pPr>
            <a:lvl7pPr lvl="6" algn="l">
              <a:lnSpc>
                <a:spcPct val="100000"/>
              </a:lnSpc>
              <a:spcBef>
                <a:spcPts val="0"/>
              </a:spcBef>
              <a:spcAft>
                <a:spcPts val="0"/>
              </a:spcAft>
              <a:buSzPts val="4200"/>
              <a:buNone/>
              <a:defRPr sz="5600"/>
            </a:lvl7pPr>
            <a:lvl8pPr lvl="7" algn="l">
              <a:lnSpc>
                <a:spcPct val="100000"/>
              </a:lnSpc>
              <a:spcBef>
                <a:spcPts val="0"/>
              </a:spcBef>
              <a:spcAft>
                <a:spcPts val="0"/>
              </a:spcAft>
              <a:buSzPts val="4200"/>
              <a:buNone/>
              <a:defRPr sz="5600"/>
            </a:lvl8pPr>
            <a:lvl9pPr lvl="8" algn="l">
              <a:lnSpc>
                <a:spcPct val="100000"/>
              </a:lnSpc>
              <a:spcBef>
                <a:spcPts val="0"/>
              </a:spcBef>
              <a:spcAft>
                <a:spcPts val="0"/>
              </a:spcAft>
              <a:buSzPts val="4200"/>
              <a:buNone/>
              <a:defRPr sz="5600"/>
            </a:lvl9pPr>
          </a:lstStyle>
          <a:p>
            <a:endParaRPr/>
          </a:p>
        </p:txBody>
      </p:sp>
      <p:sp>
        <p:nvSpPr>
          <p:cNvPr id="41" name="Google Shape;41;p17"/>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489952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653667" y="651000"/>
            <a:ext cx="83028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6000"/>
              <a:buNone/>
              <a:defRPr sz="8000"/>
            </a:lvl1pPr>
            <a:lvl2pPr lvl="1" algn="l">
              <a:lnSpc>
                <a:spcPct val="100000"/>
              </a:lnSpc>
              <a:spcBef>
                <a:spcPts val="0"/>
              </a:spcBef>
              <a:spcAft>
                <a:spcPts val="0"/>
              </a:spcAft>
              <a:buSzPts val="6000"/>
              <a:buNone/>
              <a:defRPr sz="8000"/>
            </a:lvl2pPr>
            <a:lvl3pPr lvl="2" algn="l">
              <a:lnSpc>
                <a:spcPct val="100000"/>
              </a:lnSpc>
              <a:spcBef>
                <a:spcPts val="0"/>
              </a:spcBef>
              <a:spcAft>
                <a:spcPts val="0"/>
              </a:spcAft>
              <a:buSzPts val="6000"/>
              <a:buNone/>
              <a:defRPr sz="8000"/>
            </a:lvl3pPr>
            <a:lvl4pPr lvl="3" algn="l">
              <a:lnSpc>
                <a:spcPct val="100000"/>
              </a:lnSpc>
              <a:spcBef>
                <a:spcPts val="0"/>
              </a:spcBef>
              <a:spcAft>
                <a:spcPts val="0"/>
              </a:spcAft>
              <a:buSzPts val="6000"/>
              <a:buNone/>
              <a:defRPr sz="8000"/>
            </a:lvl4pPr>
            <a:lvl5pPr lvl="4" algn="l">
              <a:lnSpc>
                <a:spcPct val="100000"/>
              </a:lnSpc>
              <a:spcBef>
                <a:spcPts val="0"/>
              </a:spcBef>
              <a:spcAft>
                <a:spcPts val="0"/>
              </a:spcAft>
              <a:buSzPts val="6000"/>
              <a:buNone/>
              <a:defRPr sz="8000"/>
            </a:lvl5pPr>
            <a:lvl6pPr lvl="5" algn="l">
              <a:lnSpc>
                <a:spcPct val="100000"/>
              </a:lnSpc>
              <a:spcBef>
                <a:spcPts val="0"/>
              </a:spcBef>
              <a:spcAft>
                <a:spcPts val="0"/>
              </a:spcAft>
              <a:buSzPts val="6000"/>
              <a:buNone/>
              <a:defRPr sz="8000"/>
            </a:lvl6pPr>
            <a:lvl7pPr lvl="6" algn="l">
              <a:lnSpc>
                <a:spcPct val="100000"/>
              </a:lnSpc>
              <a:spcBef>
                <a:spcPts val="0"/>
              </a:spcBef>
              <a:spcAft>
                <a:spcPts val="0"/>
              </a:spcAft>
              <a:buSzPts val="6000"/>
              <a:buNone/>
              <a:defRPr sz="8000"/>
            </a:lvl7pPr>
            <a:lvl8pPr lvl="7" algn="l">
              <a:lnSpc>
                <a:spcPct val="100000"/>
              </a:lnSpc>
              <a:spcBef>
                <a:spcPts val="0"/>
              </a:spcBef>
              <a:spcAft>
                <a:spcPts val="0"/>
              </a:spcAft>
              <a:buSzPts val="6000"/>
              <a:buNone/>
              <a:defRPr sz="8000"/>
            </a:lvl8pPr>
            <a:lvl9pPr lvl="8" algn="l">
              <a:lnSpc>
                <a:spcPct val="100000"/>
              </a:lnSpc>
              <a:spcBef>
                <a:spcPts val="0"/>
              </a:spcBef>
              <a:spcAft>
                <a:spcPts val="0"/>
              </a:spcAft>
              <a:buSzPts val="6000"/>
              <a:buNone/>
              <a:defRPr sz="8000"/>
            </a:lvl9pPr>
          </a:lstStyle>
          <a:p>
            <a:endParaRPr/>
          </a:p>
        </p:txBody>
      </p:sp>
      <p:sp>
        <p:nvSpPr>
          <p:cNvPr id="44" name="Google Shape;44;p19"/>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648340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
        <p:cNvGrpSpPr/>
        <p:nvPr/>
      </p:nvGrpSpPr>
      <p:grpSpPr>
        <a:xfrm>
          <a:off x="0" y="0"/>
          <a:ext cx="0" cy="0"/>
          <a:chOff x="0" y="0"/>
          <a:chExt cx="0" cy="0"/>
        </a:xfrm>
      </p:grpSpPr>
      <p:sp>
        <p:nvSpPr>
          <p:cNvPr id="46" name="Google Shape;46;p20"/>
          <p:cNvSpPr/>
          <p:nvPr/>
        </p:nvSpPr>
        <p:spPr>
          <a:xfrm flipH="1">
            <a:off x="0" y="0"/>
            <a:ext cx="6096000" cy="6858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7" name="Google Shape;47;p20"/>
          <p:cNvSpPr/>
          <p:nvPr/>
        </p:nvSpPr>
        <p:spPr>
          <a:xfrm rot="5400000">
            <a:off x="2595233" y="3357000"/>
            <a:ext cx="68572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8" name="Google Shape;48;p20"/>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2"/>
              </a:buClr>
              <a:buSzPts val="4200"/>
              <a:buNone/>
              <a:defRPr sz="5600">
                <a:solidFill>
                  <a:schemeClr val="dk2"/>
                </a:solidFill>
              </a:defRPr>
            </a:lvl1pPr>
            <a:lvl2pPr lvl="1" algn="ctr">
              <a:lnSpc>
                <a:spcPct val="100000"/>
              </a:lnSpc>
              <a:spcBef>
                <a:spcPts val="0"/>
              </a:spcBef>
              <a:spcAft>
                <a:spcPts val="0"/>
              </a:spcAft>
              <a:buClr>
                <a:schemeClr val="dk2"/>
              </a:buClr>
              <a:buSzPts val="4200"/>
              <a:buNone/>
              <a:defRPr sz="5600">
                <a:solidFill>
                  <a:schemeClr val="dk2"/>
                </a:solidFill>
              </a:defRPr>
            </a:lvl2pPr>
            <a:lvl3pPr lvl="2" algn="ctr">
              <a:lnSpc>
                <a:spcPct val="100000"/>
              </a:lnSpc>
              <a:spcBef>
                <a:spcPts val="0"/>
              </a:spcBef>
              <a:spcAft>
                <a:spcPts val="0"/>
              </a:spcAft>
              <a:buClr>
                <a:schemeClr val="dk2"/>
              </a:buClr>
              <a:buSzPts val="4200"/>
              <a:buNone/>
              <a:defRPr sz="5600">
                <a:solidFill>
                  <a:schemeClr val="dk2"/>
                </a:solidFill>
              </a:defRPr>
            </a:lvl3pPr>
            <a:lvl4pPr lvl="3" algn="ctr">
              <a:lnSpc>
                <a:spcPct val="100000"/>
              </a:lnSpc>
              <a:spcBef>
                <a:spcPts val="0"/>
              </a:spcBef>
              <a:spcAft>
                <a:spcPts val="0"/>
              </a:spcAft>
              <a:buClr>
                <a:schemeClr val="dk2"/>
              </a:buClr>
              <a:buSzPts val="4200"/>
              <a:buNone/>
              <a:defRPr sz="5600">
                <a:solidFill>
                  <a:schemeClr val="dk2"/>
                </a:solidFill>
              </a:defRPr>
            </a:lvl4pPr>
            <a:lvl5pPr lvl="4" algn="ctr">
              <a:lnSpc>
                <a:spcPct val="100000"/>
              </a:lnSpc>
              <a:spcBef>
                <a:spcPts val="0"/>
              </a:spcBef>
              <a:spcAft>
                <a:spcPts val="0"/>
              </a:spcAft>
              <a:buClr>
                <a:schemeClr val="dk2"/>
              </a:buClr>
              <a:buSzPts val="4200"/>
              <a:buNone/>
              <a:defRPr sz="5600">
                <a:solidFill>
                  <a:schemeClr val="dk2"/>
                </a:solidFill>
              </a:defRPr>
            </a:lvl5pPr>
            <a:lvl6pPr lvl="5" algn="ctr">
              <a:lnSpc>
                <a:spcPct val="100000"/>
              </a:lnSpc>
              <a:spcBef>
                <a:spcPts val="0"/>
              </a:spcBef>
              <a:spcAft>
                <a:spcPts val="0"/>
              </a:spcAft>
              <a:buClr>
                <a:schemeClr val="dk2"/>
              </a:buClr>
              <a:buSzPts val="4200"/>
              <a:buNone/>
              <a:defRPr sz="5600">
                <a:solidFill>
                  <a:schemeClr val="dk2"/>
                </a:solidFill>
              </a:defRPr>
            </a:lvl6pPr>
            <a:lvl7pPr lvl="6" algn="ctr">
              <a:lnSpc>
                <a:spcPct val="100000"/>
              </a:lnSpc>
              <a:spcBef>
                <a:spcPts val="0"/>
              </a:spcBef>
              <a:spcAft>
                <a:spcPts val="0"/>
              </a:spcAft>
              <a:buClr>
                <a:schemeClr val="dk2"/>
              </a:buClr>
              <a:buSzPts val="4200"/>
              <a:buNone/>
              <a:defRPr sz="5600">
                <a:solidFill>
                  <a:schemeClr val="dk2"/>
                </a:solidFill>
              </a:defRPr>
            </a:lvl7pPr>
            <a:lvl8pPr lvl="7" algn="ctr">
              <a:lnSpc>
                <a:spcPct val="100000"/>
              </a:lnSpc>
              <a:spcBef>
                <a:spcPts val="0"/>
              </a:spcBef>
              <a:spcAft>
                <a:spcPts val="0"/>
              </a:spcAft>
              <a:buClr>
                <a:schemeClr val="dk2"/>
              </a:buClr>
              <a:buSzPts val="4200"/>
              <a:buNone/>
              <a:defRPr sz="5600">
                <a:solidFill>
                  <a:schemeClr val="dk2"/>
                </a:solidFill>
              </a:defRPr>
            </a:lvl8pPr>
            <a:lvl9pPr lvl="8" algn="ctr">
              <a:lnSpc>
                <a:spcPct val="100000"/>
              </a:lnSpc>
              <a:spcBef>
                <a:spcPts val="0"/>
              </a:spcBef>
              <a:spcAft>
                <a:spcPts val="0"/>
              </a:spcAft>
              <a:buClr>
                <a:schemeClr val="dk2"/>
              </a:buClr>
              <a:buSzPts val="4200"/>
              <a:buNone/>
              <a:defRPr sz="5600">
                <a:solidFill>
                  <a:schemeClr val="dk2"/>
                </a:solidFill>
              </a:defRPr>
            </a:lvl9pPr>
          </a:lstStyle>
          <a:p>
            <a:endParaRPr/>
          </a:p>
        </p:txBody>
      </p:sp>
      <p:sp>
        <p:nvSpPr>
          <p:cNvPr id="49" name="Google Shape;49;p20"/>
          <p:cNvSpPr txBox="1">
            <a:spLocks noGrp="1"/>
          </p:cNvSpPr>
          <p:nvPr>
            <p:ph type="subTitle" idx="1"/>
          </p:nvPr>
        </p:nvSpPr>
        <p:spPr>
          <a:xfrm>
            <a:off x="354000" y="3705956"/>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0" name="Google Shape;50;p20"/>
          <p:cNvSpPr txBox="1">
            <a:spLocks noGrp="1"/>
          </p:cNvSpPr>
          <p:nvPr>
            <p:ph type="body" idx="2"/>
          </p:nvPr>
        </p:nvSpPr>
        <p:spPr>
          <a:xfrm>
            <a:off x="6586000" y="965600"/>
            <a:ext cx="5116000" cy="4926800"/>
          </a:xfrm>
          <a:prstGeom prst="rect">
            <a:avLst/>
          </a:prstGeom>
          <a:noFill/>
          <a:ln>
            <a:noFill/>
          </a:ln>
        </p:spPr>
        <p:txBody>
          <a:bodyPr spcFirstLastPara="1" wrap="square" lIns="91425" tIns="91425" rIns="91425" bIns="91425" anchor="ctr" anchorCtr="0">
            <a:noAutofit/>
          </a:bodyPr>
          <a:lstStyle>
            <a:lvl1pPr marL="609585" lvl="0" indent="-457189" algn="l">
              <a:lnSpc>
                <a:spcPct val="115000"/>
              </a:lnSpc>
              <a:spcBef>
                <a:spcPts val="0"/>
              </a:spcBef>
              <a:spcAft>
                <a:spcPts val="0"/>
              </a:spcAft>
              <a:buClr>
                <a:schemeClr val="lt1"/>
              </a:buClr>
              <a:buSzPts val="1800"/>
              <a:buChar char="●"/>
              <a:defRPr>
                <a:solidFill>
                  <a:schemeClr val="lt1"/>
                </a:solidFill>
              </a:defRPr>
            </a:lvl1pPr>
            <a:lvl2pPr marL="1219170" lvl="1" indent="-423323" algn="l">
              <a:lnSpc>
                <a:spcPct val="115000"/>
              </a:lnSpc>
              <a:spcBef>
                <a:spcPts val="2133"/>
              </a:spcBef>
              <a:spcAft>
                <a:spcPts val="0"/>
              </a:spcAft>
              <a:buClr>
                <a:schemeClr val="lt1"/>
              </a:buClr>
              <a:buSzPts val="1400"/>
              <a:buChar char="○"/>
              <a:defRPr>
                <a:solidFill>
                  <a:schemeClr val="lt1"/>
                </a:solidFill>
              </a:defRPr>
            </a:lvl2pPr>
            <a:lvl3pPr marL="1828754" lvl="2" indent="-423323" algn="l">
              <a:lnSpc>
                <a:spcPct val="115000"/>
              </a:lnSpc>
              <a:spcBef>
                <a:spcPts val="2133"/>
              </a:spcBef>
              <a:spcAft>
                <a:spcPts val="0"/>
              </a:spcAft>
              <a:buClr>
                <a:schemeClr val="lt1"/>
              </a:buClr>
              <a:buSzPts val="1400"/>
              <a:buChar char="■"/>
              <a:defRPr>
                <a:solidFill>
                  <a:schemeClr val="lt1"/>
                </a:solidFill>
              </a:defRPr>
            </a:lvl3pPr>
            <a:lvl4pPr marL="2438339" lvl="3" indent="-423323" algn="l">
              <a:lnSpc>
                <a:spcPct val="115000"/>
              </a:lnSpc>
              <a:spcBef>
                <a:spcPts val="2133"/>
              </a:spcBef>
              <a:spcAft>
                <a:spcPts val="0"/>
              </a:spcAft>
              <a:buClr>
                <a:schemeClr val="lt1"/>
              </a:buClr>
              <a:buSzPts val="1400"/>
              <a:buChar char="●"/>
              <a:defRPr>
                <a:solidFill>
                  <a:schemeClr val="lt1"/>
                </a:solidFill>
              </a:defRPr>
            </a:lvl4pPr>
            <a:lvl5pPr marL="3047924" lvl="4" indent="-423323" algn="l">
              <a:lnSpc>
                <a:spcPct val="115000"/>
              </a:lnSpc>
              <a:spcBef>
                <a:spcPts val="2133"/>
              </a:spcBef>
              <a:spcAft>
                <a:spcPts val="0"/>
              </a:spcAft>
              <a:buClr>
                <a:schemeClr val="lt1"/>
              </a:buClr>
              <a:buSzPts val="1400"/>
              <a:buChar char="○"/>
              <a:defRPr>
                <a:solidFill>
                  <a:schemeClr val="lt1"/>
                </a:solidFill>
              </a:defRPr>
            </a:lvl5pPr>
            <a:lvl6pPr marL="3657509" lvl="5" indent="-423323" algn="l">
              <a:lnSpc>
                <a:spcPct val="115000"/>
              </a:lnSpc>
              <a:spcBef>
                <a:spcPts val="2133"/>
              </a:spcBef>
              <a:spcAft>
                <a:spcPts val="0"/>
              </a:spcAft>
              <a:buClr>
                <a:schemeClr val="lt1"/>
              </a:buClr>
              <a:buSzPts val="1400"/>
              <a:buChar char="■"/>
              <a:defRPr>
                <a:solidFill>
                  <a:schemeClr val="lt1"/>
                </a:solidFill>
              </a:defRPr>
            </a:lvl6pPr>
            <a:lvl7pPr marL="4267093" lvl="6" indent="-423323" algn="l">
              <a:lnSpc>
                <a:spcPct val="115000"/>
              </a:lnSpc>
              <a:spcBef>
                <a:spcPts val="2133"/>
              </a:spcBef>
              <a:spcAft>
                <a:spcPts val="0"/>
              </a:spcAft>
              <a:buClr>
                <a:schemeClr val="lt1"/>
              </a:buClr>
              <a:buSzPts val="1400"/>
              <a:buChar char="●"/>
              <a:defRPr>
                <a:solidFill>
                  <a:schemeClr val="lt1"/>
                </a:solidFill>
              </a:defRPr>
            </a:lvl7pPr>
            <a:lvl8pPr marL="4876678" lvl="7" indent="-423323" algn="l">
              <a:lnSpc>
                <a:spcPct val="115000"/>
              </a:lnSpc>
              <a:spcBef>
                <a:spcPts val="2133"/>
              </a:spcBef>
              <a:spcAft>
                <a:spcPts val="0"/>
              </a:spcAft>
              <a:buClr>
                <a:schemeClr val="lt1"/>
              </a:buClr>
              <a:buSzPts val="1400"/>
              <a:buChar char="○"/>
              <a:defRPr>
                <a:solidFill>
                  <a:schemeClr val="lt1"/>
                </a:solidFill>
              </a:defRPr>
            </a:lvl8pPr>
            <a:lvl9pPr marL="5486263" lvl="8" indent="-423323" algn="l">
              <a:lnSpc>
                <a:spcPct val="115000"/>
              </a:lnSpc>
              <a:spcBef>
                <a:spcPts val="2133"/>
              </a:spcBef>
              <a:spcAft>
                <a:spcPts val="2133"/>
              </a:spcAft>
              <a:buClr>
                <a:schemeClr val="lt1"/>
              </a:buClr>
              <a:buSzPts val="1400"/>
              <a:buChar char="■"/>
              <a:defRPr>
                <a:solidFill>
                  <a:schemeClr val="lt1"/>
                </a:solidFill>
              </a:defRPr>
            </a:lvl9pPr>
          </a:lstStyle>
          <a:p>
            <a:endParaRPr/>
          </a:p>
        </p:txBody>
      </p:sp>
      <p:sp>
        <p:nvSpPr>
          <p:cNvPr id="51" name="Google Shape;51;p20"/>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35878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997A4-7ECA-47F1-84A9-B5B1D1BECC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A769B6-DA21-4E90-BB25-B98718AE50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69561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2"/>
        <p:cNvGrpSpPr/>
        <p:nvPr/>
      </p:nvGrpSpPr>
      <p:grpSpPr>
        <a:xfrm>
          <a:off x="0" y="0"/>
          <a:ext cx="0" cy="0"/>
          <a:chOff x="0" y="0"/>
          <a:chExt cx="0" cy="0"/>
        </a:xfrm>
      </p:grpSpPr>
      <p:sp>
        <p:nvSpPr>
          <p:cNvPr id="53" name="Google Shape;53;p21"/>
          <p:cNvSpPr txBox="1"/>
          <p:nvPr/>
        </p:nvSpPr>
        <p:spPr>
          <a:xfrm rot="10800000" flipH="1">
            <a:off x="0" y="0"/>
            <a:ext cx="12192000" cy="62612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4" name="Google Shape;54;p21"/>
          <p:cNvSpPr/>
          <p:nvPr/>
        </p:nvSpPr>
        <p:spPr>
          <a:xfrm rot="10800000" flipH="1">
            <a:off x="0" y="6163633"/>
            <a:ext cx="12192000" cy="98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5" name="Google Shape;55;p21"/>
          <p:cNvSpPr txBox="1">
            <a:spLocks noGrp="1"/>
          </p:cNvSpPr>
          <p:nvPr>
            <p:ph type="body" idx="1"/>
          </p:nvPr>
        </p:nvSpPr>
        <p:spPr>
          <a:xfrm>
            <a:off x="76200" y="6262433"/>
            <a:ext cx="11176000" cy="595600"/>
          </a:xfrm>
          <a:prstGeom prst="rect">
            <a:avLst/>
          </a:prstGeom>
          <a:noFill/>
          <a:ln>
            <a:noFill/>
          </a:ln>
        </p:spPr>
        <p:txBody>
          <a:bodyPr spcFirstLastPara="1" wrap="square" lIns="91425" tIns="91425" rIns="91425" bIns="91425" anchor="ctr" anchorCtr="0">
            <a:noAutofit/>
          </a:bodyPr>
          <a:lstStyle>
            <a:lvl1pPr marL="609585" lvl="0" indent="-304792" algn="l">
              <a:lnSpc>
                <a:spcPct val="100000"/>
              </a:lnSpc>
              <a:spcBef>
                <a:spcPts val="0"/>
              </a:spcBef>
              <a:spcAft>
                <a:spcPts val="0"/>
              </a:spcAft>
              <a:buClr>
                <a:schemeClr val="lt1"/>
              </a:buClr>
              <a:buSzPts val="1200"/>
              <a:buNone/>
              <a:defRPr sz="1600">
                <a:solidFill>
                  <a:schemeClr val="lt1"/>
                </a:solidFill>
              </a:defRPr>
            </a:lvl1pPr>
          </a:lstStyle>
          <a:p>
            <a:endParaRPr/>
          </a:p>
        </p:txBody>
      </p:sp>
      <p:sp>
        <p:nvSpPr>
          <p:cNvPr id="56" name="Google Shape;56;p21"/>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80599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4"/>
        </a:solidFill>
        <a:effectLst/>
      </p:bgPr>
    </p:bg>
    <p:spTree>
      <p:nvGrpSpPr>
        <p:cNvPr id="1" name="Shape 57"/>
        <p:cNvGrpSpPr/>
        <p:nvPr/>
      </p:nvGrpSpPr>
      <p:grpSpPr>
        <a:xfrm>
          <a:off x="0" y="0"/>
          <a:ext cx="0" cy="0"/>
          <a:chOff x="0" y="0"/>
          <a:chExt cx="0" cy="0"/>
        </a:xfrm>
      </p:grpSpPr>
      <p:sp>
        <p:nvSpPr>
          <p:cNvPr id="58" name="Google Shape;58;p22"/>
          <p:cNvSpPr txBox="1">
            <a:spLocks noGrp="1"/>
          </p:cNvSpPr>
          <p:nvPr>
            <p:ph type="title" hasCustomPrompt="1"/>
          </p:nvPr>
        </p:nvSpPr>
        <p:spPr>
          <a:xfrm>
            <a:off x="634000" y="1678033"/>
            <a:ext cx="10962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2"/>
              </a:buClr>
              <a:buSzPts val="12000"/>
              <a:buNone/>
              <a:defRPr sz="16000">
                <a:solidFill>
                  <a:schemeClr val="dk2"/>
                </a:solidFill>
              </a:defRPr>
            </a:lvl1pPr>
            <a:lvl2pPr lvl="1" algn="ctr">
              <a:lnSpc>
                <a:spcPct val="100000"/>
              </a:lnSpc>
              <a:spcBef>
                <a:spcPts val="0"/>
              </a:spcBef>
              <a:spcAft>
                <a:spcPts val="0"/>
              </a:spcAft>
              <a:buClr>
                <a:schemeClr val="dk2"/>
              </a:buClr>
              <a:buSzPts val="12000"/>
              <a:buNone/>
              <a:defRPr sz="16000">
                <a:solidFill>
                  <a:schemeClr val="dk2"/>
                </a:solidFill>
              </a:defRPr>
            </a:lvl2pPr>
            <a:lvl3pPr lvl="2" algn="ctr">
              <a:lnSpc>
                <a:spcPct val="100000"/>
              </a:lnSpc>
              <a:spcBef>
                <a:spcPts val="0"/>
              </a:spcBef>
              <a:spcAft>
                <a:spcPts val="0"/>
              </a:spcAft>
              <a:buClr>
                <a:schemeClr val="dk2"/>
              </a:buClr>
              <a:buSzPts val="12000"/>
              <a:buNone/>
              <a:defRPr sz="16000">
                <a:solidFill>
                  <a:schemeClr val="dk2"/>
                </a:solidFill>
              </a:defRPr>
            </a:lvl3pPr>
            <a:lvl4pPr lvl="3" algn="ctr">
              <a:lnSpc>
                <a:spcPct val="100000"/>
              </a:lnSpc>
              <a:spcBef>
                <a:spcPts val="0"/>
              </a:spcBef>
              <a:spcAft>
                <a:spcPts val="0"/>
              </a:spcAft>
              <a:buClr>
                <a:schemeClr val="dk2"/>
              </a:buClr>
              <a:buSzPts val="12000"/>
              <a:buNone/>
              <a:defRPr sz="16000">
                <a:solidFill>
                  <a:schemeClr val="dk2"/>
                </a:solidFill>
              </a:defRPr>
            </a:lvl4pPr>
            <a:lvl5pPr lvl="4" algn="ctr">
              <a:lnSpc>
                <a:spcPct val="100000"/>
              </a:lnSpc>
              <a:spcBef>
                <a:spcPts val="0"/>
              </a:spcBef>
              <a:spcAft>
                <a:spcPts val="0"/>
              </a:spcAft>
              <a:buClr>
                <a:schemeClr val="dk2"/>
              </a:buClr>
              <a:buSzPts val="12000"/>
              <a:buNone/>
              <a:defRPr sz="16000">
                <a:solidFill>
                  <a:schemeClr val="dk2"/>
                </a:solidFill>
              </a:defRPr>
            </a:lvl5pPr>
            <a:lvl6pPr lvl="5" algn="ctr">
              <a:lnSpc>
                <a:spcPct val="100000"/>
              </a:lnSpc>
              <a:spcBef>
                <a:spcPts val="0"/>
              </a:spcBef>
              <a:spcAft>
                <a:spcPts val="0"/>
              </a:spcAft>
              <a:buClr>
                <a:schemeClr val="dk2"/>
              </a:buClr>
              <a:buSzPts val="12000"/>
              <a:buNone/>
              <a:defRPr sz="16000">
                <a:solidFill>
                  <a:schemeClr val="dk2"/>
                </a:solidFill>
              </a:defRPr>
            </a:lvl6pPr>
            <a:lvl7pPr lvl="6" algn="ctr">
              <a:lnSpc>
                <a:spcPct val="100000"/>
              </a:lnSpc>
              <a:spcBef>
                <a:spcPts val="0"/>
              </a:spcBef>
              <a:spcAft>
                <a:spcPts val="0"/>
              </a:spcAft>
              <a:buClr>
                <a:schemeClr val="dk2"/>
              </a:buClr>
              <a:buSzPts val="12000"/>
              <a:buNone/>
              <a:defRPr sz="16000">
                <a:solidFill>
                  <a:schemeClr val="dk2"/>
                </a:solidFill>
              </a:defRPr>
            </a:lvl7pPr>
            <a:lvl8pPr lvl="7" algn="ctr">
              <a:lnSpc>
                <a:spcPct val="100000"/>
              </a:lnSpc>
              <a:spcBef>
                <a:spcPts val="0"/>
              </a:spcBef>
              <a:spcAft>
                <a:spcPts val="0"/>
              </a:spcAft>
              <a:buClr>
                <a:schemeClr val="dk2"/>
              </a:buClr>
              <a:buSzPts val="12000"/>
              <a:buNone/>
              <a:defRPr sz="16000">
                <a:solidFill>
                  <a:schemeClr val="dk2"/>
                </a:solidFill>
              </a:defRPr>
            </a:lvl8pPr>
            <a:lvl9pPr lvl="8" algn="ctr">
              <a:lnSpc>
                <a:spcPct val="100000"/>
              </a:lnSpc>
              <a:spcBef>
                <a:spcPts val="0"/>
              </a:spcBef>
              <a:spcAft>
                <a:spcPts val="0"/>
              </a:spcAft>
              <a:buClr>
                <a:schemeClr val="dk2"/>
              </a:buClr>
              <a:buSzPts val="12000"/>
              <a:buNone/>
              <a:defRPr sz="16000">
                <a:solidFill>
                  <a:schemeClr val="dk2"/>
                </a:solidFill>
              </a:defRPr>
            </a:lvl9pPr>
          </a:lstStyle>
          <a:p>
            <a:r>
              <a:t>xx%</a:t>
            </a:r>
          </a:p>
        </p:txBody>
      </p:sp>
      <p:sp>
        <p:nvSpPr>
          <p:cNvPr id="59" name="Google Shape;59;p22"/>
          <p:cNvSpPr txBox="1">
            <a:spLocks noGrp="1"/>
          </p:cNvSpPr>
          <p:nvPr>
            <p:ph type="body" idx="1"/>
          </p:nvPr>
        </p:nvSpPr>
        <p:spPr>
          <a:xfrm>
            <a:off x="634000" y="4406167"/>
            <a:ext cx="10962800" cy="1734400"/>
          </a:xfrm>
          <a:prstGeom prst="rect">
            <a:avLst/>
          </a:prstGeom>
          <a:noFill/>
          <a:ln>
            <a:noFill/>
          </a:ln>
        </p:spPr>
        <p:txBody>
          <a:bodyPr spcFirstLastPara="1" wrap="square" lIns="91425" tIns="91425" rIns="91425" bIns="91425" anchor="t" anchorCtr="0">
            <a:no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2133"/>
              </a:spcBef>
              <a:spcAft>
                <a:spcPts val="0"/>
              </a:spcAft>
              <a:buSzPts val="1400"/>
              <a:buChar char="○"/>
              <a:defRPr/>
            </a:lvl2pPr>
            <a:lvl3pPr marL="1828754" lvl="2" indent="-423323" algn="ctr">
              <a:lnSpc>
                <a:spcPct val="115000"/>
              </a:lnSpc>
              <a:spcBef>
                <a:spcPts val="2133"/>
              </a:spcBef>
              <a:spcAft>
                <a:spcPts val="0"/>
              </a:spcAft>
              <a:buSzPts val="1400"/>
              <a:buChar char="■"/>
              <a:defRPr/>
            </a:lvl3pPr>
            <a:lvl4pPr marL="2438339" lvl="3" indent="-423323" algn="ctr">
              <a:lnSpc>
                <a:spcPct val="115000"/>
              </a:lnSpc>
              <a:spcBef>
                <a:spcPts val="2133"/>
              </a:spcBef>
              <a:spcAft>
                <a:spcPts val="0"/>
              </a:spcAft>
              <a:buSzPts val="1400"/>
              <a:buChar char="●"/>
              <a:defRPr/>
            </a:lvl4pPr>
            <a:lvl5pPr marL="3047924" lvl="4" indent="-423323" algn="ctr">
              <a:lnSpc>
                <a:spcPct val="115000"/>
              </a:lnSpc>
              <a:spcBef>
                <a:spcPts val="2133"/>
              </a:spcBef>
              <a:spcAft>
                <a:spcPts val="0"/>
              </a:spcAft>
              <a:buSzPts val="1400"/>
              <a:buChar char="○"/>
              <a:defRPr/>
            </a:lvl5pPr>
            <a:lvl6pPr marL="3657509" lvl="5" indent="-423323" algn="ctr">
              <a:lnSpc>
                <a:spcPct val="115000"/>
              </a:lnSpc>
              <a:spcBef>
                <a:spcPts val="2133"/>
              </a:spcBef>
              <a:spcAft>
                <a:spcPts val="0"/>
              </a:spcAft>
              <a:buSzPts val="1400"/>
              <a:buChar char="■"/>
              <a:defRPr/>
            </a:lvl6pPr>
            <a:lvl7pPr marL="4267093" lvl="6" indent="-423323" algn="ctr">
              <a:lnSpc>
                <a:spcPct val="115000"/>
              </a:lnSpc>
              <a:spcBef>
                <a:spcPts val="2133"/>
              </a:spcBef>
              <a:spcAft>
                <a:spcPts val="0"/>
              </a:spcAft>
              <a:buSzPts val="1400"/>
              <a:buChar char="●"/>
              <a:defRPr/>
            </a:lvl7pPr>
            <a:lvl8pPr marL="4876678" lvl="7" indent="-423323" algn="ctr">
              <a:lnSpc>
                <a:spcPct val="115000"/>
              </a:lnSpc>
              <a:spcBef>
                <a:spcPts val="2133"/>
              </a:spcBef>
              <a:spcAft>
                <a:spcPts val="0"/>
              </a:spcAft>
              <a:buSzPts val="1400"/>
              <a:buChar char="○"/>
              <a:defRPr/>
            </a:lvl8pPr>
            <a:lvl9pPr marL="5486263" lvl="8" indent="-423323" algn="ctr">
              <a:lnSpc>
                <a:spcPct val="115000"/>
              </a:lnSpc>
              <a:spcBef>
                <a:spcPts val="2133"/>
              </a:spcBef>
              <a:spcAft>
                <a:spcPts val="2133"/>
              </a:spcAft>
              <a:buSzPts val="1400"/>
              <a:buChar char="■"/>
              <a:defRPr/>
            </a:lvl9pPr>
          </a:lstStyle>
          <a:p>
            <a:endParaRPr/>
          </a:p>
        </p:txBody>
      </p:sp>
      <p:sp>
        <p:nvSpPr>
          <p:cNvPr id="60" name="Google Shape;60;p22"/>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62022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23"/>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05978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5675D-7433-46D1-9CC2-E2BB294E77E3}"/>
              </a:ext>
            </a:extLst>
          </p:cNvPr>
          <p:cNvSpPr>
            <a:spLocks noGrp="1"/>
          </p:cNvSpPr>
          <p:nvPr>
            <p:ph type="title"/>
          </p:nvPr>
        </p:nvSpPr>
        <p:spPr>
          <a:xfrm>
            <a:off x="831851" y="1709741"/>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6BB1EE-E545-48A5-9729-C524B5652A56}"/>
              </a:ext>
            </a:extLst>
          </p:cNvPr>
          <p:cNvSpPr>
            <a:spLocks noGrp="1"/>
          </p:cNvSpPr>
          <p:nvPr>
            <p:ph type="body" idx="1"/>
          </p:nvPr>
        </p:nvSpPr>
        <p:spPr>
          <a:xfrm>
            <a:off x="831851" y="4589466"/>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165547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953C4-9EFB-4CD3-9610-F5A3C0D50D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24E3AC-CCBF-4809-8A90-7F71D3461E2D}"/>
              </a:ext>
            </a:extLst>
          </p:cNvPr>
          <p:cNvSpPr>
            <a:spLocks noGrp="1"/>
          </p:cNvSpPr>
          <p:nvPr>
            <p:ph sz="half" idx="1"/>
          </p:nvPr>
        </p:nvSpPr>
        <p:spPr>
          <a:xfrm>
            <a:off x="334433" y="134143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046390-8D18-4BAF-A469-26B9CB3377D9}"/>
              </a:ext>
            </a:extLst>
          </p:cNvPr>
          <p:cNvSpPr>
            <a:spLocks noGrp="1"/>
          </p:cNvSpPr>
          <p:nvPr>
            <p:ph sz="half" idx="2"/>
          </p:nvPr>
        </p:nvSpPr>
        <p:spPr>
          <a:xfrm>
            <a:off x="5922433" y="134143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4757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57977-1713-403A-8F15-B07D109A559C}"/>
              </a:ext>
            </a:extLst>
          </p:cNvPr>
          <p:cNvSpPr>
            <a:spLocks noGrp="1"/>
          </p:cNvSpPr>
          <p:nvPr>
            <p:ph type="title"/>
          </p:nvPr>
        </p:nvSpPr>
        <p:spPr>
          <a:xfrm>
            <a:off x="840317" y="365128"/>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95DDBB-EE1F-474D-B583-4868530294E0}"/>
              </a:ext>
            </a:extLst>
          </p:cNvPr>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980EAD-1CCC-43D5-BAC2-C8E85A7C6415}"/>
              </a:ext>
            </a:extLst>
          </p:cNvPr>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7D1348-611E-4262-932E-317C1E73F5A7}"/>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3A1949-54F8-4B7F-8547-1B0F8E2890A2}"/>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8505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18FEC-4181-4D3C-9297-4C1CFBC8750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9324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181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8C9EA-34CD-4482-BE01-412826CA9E0E}"/>
              </a:ext>
            </a:extLst>
          </p:cNvPr>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4B8B9E-A908-4EF2-80DF-70DE4AF009A9}"/>
              </a:ext>
            </a:extLst>
          </p:cNvPr>
          <p:cNvSpPr>
            <a:spLocks noGrp="1"/>
          </p:cNvSpPr>
          <p:nvPr>
            <p:ph idx="1"/>
          </p:nvPr>
        </p:nvSpPr>
        <p:spPr>
          <a:xfrm>
            <a:off x="5183717"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560AA4-C8C0-4724-95C2-29296EFF40EB}"/>
              </a:ext>
            </a:extLst>
          </p:cNvPr>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51389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A6E2C-1027-4DD1-B70F-AB291B378D09}"/>
              </a:ext>
            </a:extLst>
          </p:cNvPr>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825638-D223-47B8-BB02-17BC35F0985F}"/>
              </a:ext>
            </a:extLst>
          </p:cNvPr>
          <p:cNvSpPr>
            <a:spLocks noGrp="1"/>
          </p:cNvSpPr>
          <p:nvPr>
            <p:ph type="pic" idx="1"/>
          </p:nvPr>
        </p:nvSpPr>
        <p:spPr>
          <a:xfrm>
            <a:off x="5183717" y="987428"/>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589DCC-A8C4-4EB5-9EB7-B9DE029C065E}"/>
              </a:ext>
            </a:extLst>
          </p:cNvPr>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89712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9730" name="Rectangle 2">
            <a:extLst>
              <a:ext uri="{FF2B5EF4-FFF2-40B4-BE49-F238E27FC236}">
                <a16:creationId xmlns:a16="http://schemas.microsoft.com/office/drawing/2014/main" id="{ACF72588-8CCA-484B-BB57-75115034C07A}"/>
              </a:ext>
            </a:extLst>
          </p:cNvPr>
          <p:cNvSpPr>
            <a:spLocks noChangeArrowheads="1"/>
          </p:cNvSpPr>
          <p:nvPr/>
        </p:nvSpPr>
        <p:spPr bwMode="auto">
          <a:xfrm>
            <a:off x="1" y="6604000"/>
            <a:ext cx="12185651" cy="260350"/>
          </a:xfrm>
          <a:prstGeom prst="rect">
            <a:avLst/>
          </a:prstGeom>
          <a:solidFill>
            <a:srgbClr val="2FB1DF"/>
          </a:solidFill>
          <a:ln w="9525">
            <a:solidFill>
              <a:srgbClr val="2FB1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29731" name="Rectangle 3">
            <a:extLst>
              <a:ext uri="{FF2B5EF4-FFF2-40B4-BE49-F238E27FC236}">
                <a16:creationId xmlns:a16="http://schemas.microsoft.com/office/drawing/2014/main" id="{F63C43A1-4887-493E-8A14-BF150B517FDB}"/>
              </a:ext>
            </a:extLst>
          </p:cNvPr>
          <p:cNvSpPr>
            <a:spLocks noChangeArrowheads="1"/>
          </p:cNvSpPr>
          <p:nvPr/>
        </p:nvSpPr>
        <p:spPr bwMode="auto">
          <a:xfrm>
            <a:off x="4236" y="3175"/>
            <a:ext cx="12181417" cy="260350"/>
          </a:xfrm>
          <a:prstGeom prst="rect">
            <a:avLst/>
          </a:prstGeom>
          <a:solidFill>
            <a:srgbClr val="2FB1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29732" name="Rectangle 4">
            <a:extLst>
              <a:ext uri="{FF2B5EF4-FFF2-40B4-BE49-F238E27FC236}">
                <a16:creationId xmlns:a16="http://schemas.microsoft.com/office/drawing/2014/main" id="{2B5A83E3-00AF-4F64-A572-E3132996D43A}"/>
              </a:ext>
            </a:extLst>
          </p:cNvPr>
          <p:cNvSpPr>
            <a:spLocks noGrp="1" noChangeArrowheads="1"/>
          </p:cNvSpPr>
          <p:nvPr>
            <p:ph type="title"/>
          </p:nvPr>
        </p:nvSpPr>
        <p:spPr bwMode="auto">
          <a:xfrm>
            <a:off x="609600" y="404813"/>
            <a:ext cx="109728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29733" name="Rectangle 5">
            <a:extLst>
              <a:ext uri="{FF2B5EF4-FFF2-40B4-BE49-F238E27FC236}">
                <a16:creationId xmlns:a16="http://schemas.microsoft.com/office/drawing/2014/main" id="{4236F236-A3B9-41B4-B7F9-DFF89D758FA2}"/>
              </a:ext>
            </a:extLst>
          </p:cNvPr>
          <p:cNvSpPr>
            <a:spLocks noGrp="1" noChangeArrowheads="1"/>
          </p:cNvSpPr>
          <p:nvPr>
            <p:ph type="body" idx="1"/>
          </p:nvPr>
        </p:nvSpPr>
        <p:spPr bwMode="auto">
          <a:xfrm>
            <a:off x="334433" y="1341438"/>
            <a:ext cx="109728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329734" name="Line 6">
            <a:extLst>
              <a:ext uri="{FF2B5EF4-FFF2-40B4-BE49-F238E27FC236}">
                <a16:creationId xmlns:a16="http://schemas.microsoft.com/office/drawing/2014/main" id="{01EEDA4F-A3DE-4FD9-BF4F-3E83D2D8991E}"/>
              </a:ext>
            </a:extLst>
          </p:cNvPr>
          <p:cNvSpPr>
            <a:spLocks noChangeShapeType="1"/>
          </p:cNvSpPr>
          <p:nvPr/>
        </p:nvSpPr>
        <p:spPr bwMode="auto">
          <a:xfrm>
            <a:off x="527051" y="1268413"/>
            <a:ext cx="11137900" cy="0"/>
          </a:xfrm>
          <a:prstGeom prst="line">
            <a:avLst/>
          </a:prstGeom>
          <a:noFill/>
          <a:ln w="9525">
            <a:solidFill>
              <a:srgbClr val="2FAD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29735" name="Text Box 7">
            <a:extLst>
              <a:ext uri="{FF2B5EF4-FFF2-40B4-BE49-F238E27FC236}">
                <a16:creationId xmlns:a16="http://schemas.microsoft.com/office/drawing/2014/main" id="{DD447C82-1692-4452-8D0C-48E5A094D7A0}"/>
              </a:ext>
            </a:extLst>
          </p:cNvPr>
          <p:cNvSpPr txBox="1">
            <a:spLocks noChangeArrowheads="1"/>
          </p:cNvSpPr>
          <p:nvPr/>
        </p:nvSpPr>
        <p:spPr bwMode="auto">
          <a:xfrm>
            <a:off x="10610853" y="6589716"/>
            <a:ext cx="153458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pPr>
            <a:r>
              <a:rPr lang="en-US" altLang="en-US" sz="1200">
                <a:solidFill>
                  <a:schemeClr val="bg1"/>
                </a:solidFill>
              </a:rPr>
              <a:t>Page </a:t>
            </a:r>
            <a:fld id="{78C6580E-8574-448A-B696-FE3CE2803A05}" type="slidenum">
              <a:rPr lang="en-US" altLang="en-US" sz="1200">
                <a:solidFill>
                  <a:schemeClr val="bg1"/>
                </a:solidFill>
              </a:rPr>
              <a:pPr algn="r" eaLnBrk="1" hangingPunct="1">
                <a:spcBef>
                  <a:spcPct val="50000"/>
                </a:spcBef>
              </a:pPr>
              <a:t>‹#›</a:t>
            </a:fld>
            <a:endParaRPr lang="en-US" altLang="en-US" sz="1200">
              <a:solidFill>
                <a:schemeClr val="bg1"/>
              </a:solidFill>
            </a:endParaRPr>
          </a:p>
        </p:txBody>
      </p:sp>
      <p:sp>
        <p:nvSpPr>
          <p:cNvPr id="329737" name="Text Box 9">
            <a:extLst>
              <a:ext uri="{FF2B5EF4-FFF2-40B4-BE49-F238E27FC236}">
                <a16:creationId xmlns:a16="http://schemas.microsoft.com/office/drawing/2014/main" id="{B6922251-FEB2-42BE-A274-06E32B974A01}"/>
              </a:ext>
            </a:extLst>
          </p:cNvPr>
          <p:cNvSpPr txBox="1">
            <a:spLocks noChangeArrowheads="1"/>
          </p:cNvSpPr>
          <p:nvPr/>
        </p:nvSpPr>
        <p:spPr bwMode="auto">
          <a:xfrm>
            <a:off x="46564" y="6589712"/>
            <a:ext cx="12192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1200" dirty="0">
                <a:solidFill>
                  <a:schemeClr val="bg1"/>
                </a:solidFill>
              </a:rPr>
              <a:t>2024 March IEEE 802 Plenary</a:t>
            </a:r>
          </a:p>
        </p:txBody>
      </p:sp>
      <p:grpSp>
        <p:nvGrpSpPr>
          <p:cNvPr id="329748" name="Group 20">
            <a:extLst>
              <a:ext uri="{FF2B5EF4-FFF2-40B4-BE49-F238E27FC236}">
                <a16:creationId xmlns:a16="http://schemas.microsoft.com/office/drawing/2014/main" id="{9C8BEB29-6C1C-4F78-BE84-ABA3613CF38A}"/>
              </a:ext>
            </a:extLst>
          </p:cNvPr>
          <p:cNvGrpSpPr>
            <a:grpSpLocks/>
          </p:cNvGrpSpPr>
          <p:nvPr/>
        </p:nvGrpSpPr>
        <p:grpSpPr bwMode="auto">
          <a:xfrm>
            <a:off x="11089219" y="5876928"/>
            <a:ext cx="1058333" cy="709613"/>
            <a:chOff x="3288" y="3482"/>
            <a:chExt cx="500" cy="447"/>
          </a:xfrm>
        </p:grpSpPr>
        <p:sp>
          <p:nvSpPr>
            <p:cNvPr id="329746" name="Rectangle 18">
              <a:extLst>
                <a:ext uri="{FF2B5EF4-FFF2-40B4-BE49-F238E27FC236}">
                  <a16:creationId xmlns:a16="http://schemas.microsoft.com/office/drawing/2014/main" id="{30E25C0F-A518-43E4-9FFE-534FED150AFC}"/>
                </a:ext>
              </a:extLst>
            </p:cNvPr>
            <p:cNvSpPr>
              <a:spLocks noChangeArrowheads="1"/>
            </p:cNvSpPr>
            <p:nvPr userDrawn="1"/>
          </p:nvSpPr>
          <p:spPr bwMode="auto">
            <a:xfrm>
              <a:off x="3288" y="3521"/>
              <a:ext cx="454" cy="363"/>
            </a:xfrm>
            <a:prstGeom prst="rect">
              <a:avLst/>
            </a:prstGeom>
            <a:solidFill>
              <a:srgbClr val="2FB1D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29743" name="Text Box 15">
              <a:extLst>
                <a:ext uri="{FF2B5EF4-FFF2-40B4-BE49-F238E27FC236}">
                  <a16:creationId xmlns:a16="http://schemas.microsoft.com/office/drawing/2014/main" id="{58BBC676-CFEE-41B6-AD57-8CEF720C6324}"/>
                </a:ext>
              </a:extLst>
            </p:cNvPr>
            <p:cNvSpPr txBox="1">
              <a:spLocks noChangeArrowheads="1"/>
            </p:cNvSpPr>
            <p:nvPr userDrawn="1"/>
          </p:nvSpPr>
          <p:spPr bwMode="auto">
            <a:xfrm>
              <a:off x="3297" y="3482"/>
              <a:ext cx="367"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300" b="1">
                  <a:solidFill>
                    <a:schemeClr val="bg1"/>
                  </a:solidFill>
                </a:rPr>
                <a:t>EEE</a:t>
              </a:r>
            </a:p>
          </p:txBody>
        </p:sp>
        <p:sp>
          <p:nvSpPr>
            <p:cNvPr id="329745" name="Line 17">
              <a:extLst>
                <a:ext uri="{FF2B5EF4-FFF2-40B4-BE49-F238E27FC236}">
                  <a16:creationId xmlns:a16="http://schemas.microsoft.com/office/drawing/2014/main" id="{0F028796-F134-4F17-A928-B1CF7442DF57}"/>
                </a:ext>
              </a:extLst>
            </p:cNvPr>
            <p:cNvSpPr>
              <a:spLocks noChangeShapeType="1"/>
            </p:cNvSpPr>
            <p:nvPr userDrawn="1"/>
          </p:nvSpPr>
          <p:spPr bwMode="auto">
            <a:xfrm>
              <a:off x="3331" y="3542"/>
              <a:ext cx="0" cy="317"/>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29747" name="Text Box 19">
              <a:extLst>
                <a:ext uri="{FF2B5EF4-FFF2-40B4-BE49-F238E27FC236}">
                  <a16:creationId xmlns:a16="http://schemas.microsoft.com/office/drawing/2014/main" id="{28217FAA-CAD6-4509-87B3-40A895740AEA}"/>
                </a:ext>
              </a:extLst>
            </p:cNvPr>
            <p:cNvSpPr txBox="1">
              <a:spLocks noChangeArrowheads="1"/>
            </p:cNvSpPr>
            <p:nvPr userDrawn="1"/>
          </p:nvSpPr>
          <p:spPr bwMode="auto">
            <a:xfrm>
              <a:off x="3303" y="3641"/>
              <a:ext cx="4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sz="2400" b="1">
                  <a:solidFill>
                    <a:schemeClr val="bg1"/>
                  </a:solidFill>
                </a:rPr>
                <a:t>802</a:t>
              </a:r>
            </a:p>
          </p:txBody>
        </p:sp>
      </p:grpSp>
      <p:sp>
        <p:nvSpPr>
          <p:cNvPr id="2" name="TextBox 1">
            <a:extLst>
              <a:ext uri="{FF2B5EF4-FFF2-40B4-BE49-F238E27FC236}">
                <a16:creationId xmlns:a16="http://schemas.microsoft.com/office/drawing/2014/main" id="{92B304B0-FF60-41DC-9681-6067E5CBFFEE}"/>
              </a:ext>
            </a:extLst>
          </p:cNvPr>
          <p:cNvSpPr txBox="1"/>
          <p:nvPr userDrawn="1"/>
        </p:nvSpPr>
        <p:spPr>
          <a:xfrm>
            <a:off x="0" y="6604000"/>
            <a:ext cx="3048000" cy="261610"/>
          </a:xfrm>
          <a:prstGeom prst="rect">
            <a:avLst/>
          </a:prstGeom>
          <a:noFill/>
        </p:spPr>
        <p:txBody>
          <a:bodyPr wrap="square" rtlCol="0">
            <a:spAutoFit/>
          </a:bodyPr>
          <a:lstStyle/>
          <a:p>
            <a:r>
              <a:rPr lang="en-US" sz="1100" dirty="0"/>
              <a:t>doc: </a:t>
            </a:r>
            <a:r>
              <a:rPr lang="en-US" sz="1100" kern="1200" dirty="0">
                <a:solidFill>
                  <a:schemeClr val="tx1"/>
                </a:solidFill>
                <a:latin typeface="Arial" panose="020B0604020202020204" pitchFamily="34" charset="0"/>
                <a:ea typeface="ＭＳ Ｐゴシック" panose="020B0600070205080204" pitchFamily="34" charset="-128"/>
                <a:cs typeface="+mn-cs"/>
              </a:rPr>
              <a:t>802 ec-24-0031-00-00EC</a:t>
            </a:r>
          </a:p>
        </p:txBody>
      </p:sp>
    </p:spTree>
  </p:cSld>
  <p:clrMap bg1="lt1" tx1="dk1" bg2="lt2" tx2="dk2" accent1="accent1" accent2="accent2" accent3="accent3" accent4="accent4" accent5="accent5" accent6="accent6" hlink="hlink" folHlink="folHlink"/>
  <p:sldLayoutIdLst>
    <p:sldLayoutId id="2147483658"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Arial" panose="020B0604020202020204" pitchFamily="34" charset="0"/>
        </a:defRPr>
      </a:lvl2pPr>
      <a:lvl3pPr algn="ctr" rtl="0" eaLnBrk="1" fontAlgn="base" hangingPunct="1">
        <a:spcBef>
          <a:spcPct val="0"/>
        </a:spcBef>
        <a:spcAft>
          <a:spcPct val="0"/>
        </a:spcAft>
        <a:defRPr sz="3600">
          <a:solidFill>
            <a:schemeClr val="tx2"/>
          </a:solidFill>
          <a:latin typeface="Arial" panose="020B0604020202020204" pitchFamily="34" charset="0"/>
        </a:defRPr>
      </a:lvl3pPr>
      <a:lvl4pPr algn="ctr" rtl="0" eaLnBrk="1" fontAlgn="base" hangingPunct="1">
        <a:spcBef>
          <a:spcPct val="0"/>
        </a:spcBef>
        <a:spcAft>
          <a:spcPct val="0"/>
        </a:spcAft>
        <a:defRPr sz="3600">
          <a:solidFill>
            <a:schemeClr val="tx2"/>
          </a:solidFill>
          <a:latin typeface="Arial" panose="020B0604020202020204" pitchFamily="34" charset="0"/>
        </a:defRPr>
      </a:lvl4pPr>
      <a:lvl5pPr algn="ctr" rtl="0" eaLnBrk="1" fontAlgn="base" hangingPunct="1">
        <a:spcBef>
          <a:spcPct val="0"/>
        </a:spcBef>
        <a:spcAft>
          <a:spcPct val="0"/>
        </a:spcAft>
        <a:defRPr sz="3600">
          <a:solidFill>
            <a:schemeClr val="tx2"/>
          </a:solidFill>
          <a:latin typeface="Arial" panose="020B0604020202020204" pitchFamily="34" charset="0"/>
        </a:defRPr>
      </a:lvl5pPr>
      <a:lvl6pPr marL="457200" algn="ctr" rtl="0" eaLnBrk="1" fontAlgn="base" hangingPunct="1">
        <a:spcBef>
          <a:spcPct val="0"/>
        </a:spcBef>
        <a:spcAft>
          <a:spcPct val="0"/>
        </a:spcAft>
        <a:defRPr sz="3600">
          <a:solidFill>
            <a:schemeClr val="tx2"/>
          </a:solidFill>
          <a:latin typeface="Arial" panose="020B0604020202020204" pitchFamily="34" charset="0"/>
        </a:defRPr>
      </a:lvl6pPr>
      <a:lvl7pPr marL="914400" algn="ctr" rtl="0" eaLnBrk="1" fontAlgn="base" hangingPunct="1">
        <a:spcBef>
          <a:spcPct val="0"/>
        </a:spcBef>
        <a:spcAft>
          <a:spcPct val="0"/>
        </a:spcAft>
        <a:defRPr sz="3600">
          <a:solidFill>
            <a:schemeClr val="tx2"/>
          </a:solidFill>
          <a:latin typeface="Arial" panose="020B0604020202020204" pitchFamily="34" charset="0"/>
        </a:defRPr>
      </a:lvl7pPr>
      <a:lvl8pPr marL="1371600" algn="ctr" rtl="0" eaLnBrk="1" fontAlgn="base" hangingPunct="1">
        <a:spcBef>
          <a:spcPct val="0"/>
        </a:spcBef>
        <a:spcAft>
          <a:spcPct val="0"/>
        </a:spcAft>
        <a:defRPr sz="3600">
          <a:solidFill>
            <a:schemeClr val="tx2"/>
          </a:solidFill>
          <a:latin typeface="Arial" panose="020B0604020202020204" pitchFamily="34" charset="0"/>
        </a:defRPr>
      </a:lvl8pPr>
      <a:lvl9pPr marL="1828800" algn="ctr" rtl="0" eaLnBrk="1" fontAlgn="base" hangingPunct="1">
        <a:spcBef>
          <a:spcPct val="0"/>
        </a:spcBef>
        <a:spcAft>
          <a:spcPct val="0"/>
        </a:spcAft>
        <a:defRPr sz="36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
        <p:nvSpPr>
          <p:cNvPr id="7" name="Google Shape;7;p12"/>
          <p:cNvSpPr txBox="1">
            <a:spLocks noGrp="1"/>
          </p:cNvSpPr>
          <p:nvPr>
            <p:ph type="body" idx="1"/>
          </p:nvPr>
        </p:nvSpPr>
        <p:spPr>
          <a:xfrm>
            <a:off x="629200" y="2558767"/>
            <a:ext cx="10962800" cy="361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lt2"/>
              </a:buClr>
              <a:buSzPts val="1800"/>
              <a:buFont typeface="Roboto"/>
              <a:buChar char="●"/>
              <a:defRPr sz="1800" b="0" i="0" u="none" strike="noStrike" cap="none">
                <a:solidFill>
                  <a:schemeClr val="lt2"/>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endParaRPr/>
          </a:p>
        </p:txBody>
      </p:sp>
      <p:sp>
        <p:nvSpPr>
          <p:cNvPr id="8" name="Google Shape;8;p12"/>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6768064"/>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hedule.802world.com/schedule/schedule/show"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hyperlink" Target="https://cvent.me/vKY5P4" TargetMode="External"/><Relationship Id="rId5" Type="http://schemas.openxmlformats.org/officeDocument/2006/relationships/hyperlink" Target="https://imat.ieee.org/my-site/home" TargetMode="External"/><Relationship Id="rId4" Type="http://schemas.openxmlformats.org/officeDocument/2006/relationships/hyperlink" Target="https://ieee802.org/802tele_calendar.htm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8" Type="http://schemas.openxmlformats.org/officeDocument/2006/relationships/hyperlink" Target="https://www.denver.org/things-to-do/tours/free-tours" TargetMode="External"/><Relationship Id="rId3" Type="http://schemas.openxmlformats.org/officeDocument/2006/relationships/hyperlink" Target="https://www.accuweather.com/en/us/denver/80203/weather-forecast/347810" TargetMode="External"/><Relationship Id="rId7" Type="http://schemas.openxmlformats.org/officeDocument/2006/relationships/hyperlink" Target="https://www.denver.org/"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hyperlink" Target="https://youtu.be/Hj6PYgvu7zg?feature=shared" TargetMode="External"/><Relationship Id="rId5" Type="http://schemas.openxmlformats.org/officeDocument/2006/relationships/hyperlink" Target="https://www.flydenver.com/departures" TargetMode="External"/><Relationship Id="rId4" Type="http://schemas.openxmlformats.org/officeDocument/2006/relationships/hyperlink" Target="https://www.timeanddate.com/worldclock/meeting.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hyperlink" Target="mailto:802info@facetoface-events.com"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hyperlink" Target="https://downloads.focusrite.com/focusrite/scarlett-3rd-gen/scarlett-solo-3rd-gen"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downloads.focusrite.com/focusrite/scarlett-3rd-gen/scarlett-solo-3rd-gen"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ieee802.org/Univ_Outreach.shtm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hyperlink" Target="https://www.itu.int/ITU-T/worksem/cce/programme.htm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mailto:dawns@facetoface-events.com"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hyperlink" Target="mailto:stephanie@facetoface-events.com" TargetMode="External"/><Relationship Id="rId4" Type="http://schemas.openxmlformats.org/officeDocument/2006/relationships/hyperlink" Target="mailto:lisa@facetoface-events.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ieee802.linespeed.com/"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mailto:rick@linespeed.co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s://tinyurl.com/yurnwntr"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hyperlink" Target="https://ieee802.org/802tele_calendar.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a:extLst>
              <a:ext uri="{FF2B5EF4-FFF2-40B4-BE49-F238E27FC236}">
                <a16:creationId xmlns:a16="http://schemas.microsoft.com/office/drawing/2014/main" id="{53B2155B-CFEF-47E6-921E-45594A6364EC}"/>
              </a:ext>
            </a:extLst>
          </p:cNvPr>
          <p:cNvSpPr>
            <a:spLocks noGrp="1" noChangeArrowheads="1"/>
          </p:cNvSpPr>
          <p:nvPr>
            <p:ph type="ctrTitle"/>
          </p:nvPr>
        </p:nvSpPr>
        <p:spPr/>
        <p:txBody>
          <a:bodyPr/>
          <a:lstStyle/>
          <a:p>
            <a:r>
              <a:rPr lang="en-US" altLang="en-US" dirty="0"/>
              <a:t>Executive Secretary Agenda Items </a:t>
            </a:r>
            <a:br>
              <a:rPr lang="en-US" altLang="en-US" dirty="0"/>
            </a:br>
            <a:r>
              <a:rPr lang="en-US" altLang="en-US" dirty="0"/>
              <a:t>2024 March IEEE 802 Plenary</a:t>
            </a:r>
          </a:p>
        </p:txBody>
      </p:sp>
      <p:sp>
        <p:nvSpPr>
          <p:cNvPr id="111621" name="Rectangle 5">
            <a:extLst>
              <a:ext uri="{FF2B5EF4-FFF2-40B4-BE49-F238E27FC236}">
                <a16:creationId xmlns:a16="http://schemas.microsoft.com/office/drawing/2014/main" id="{55762D25-456E-4FCB-B057-8162CEEA2A48}"/>
              </a:ext>
            </a:extLst>
          </p:cNvPr>
          <p:cNvSpPr>
            <a:spLocks noGrp="1" noChangeArrowheads="1"/>
          </p:cNvSpPr>
          <p:nvPr>
            <p:ph type="subTitle" idx="1"/>
          </p:nvPr>
        </p:nvSpPr>
        <p:spPr/>
        <p:txBody>
          <a:bodyPr/>
          <a:lstStyle/>
          <a:p>
            <a:r>
              <a:rPr lang="en-US" altLang="en-US" dirty="0"/>
              <a:t>Jon Rosdahl</a:t>
            </a:r>
            <a:br>
              <a:rPr lang="en-US" altLang="en-US" dirty="0"/>
            </a:br>
            <a:r>
              <a:rPr lang="en-US" altLang="en-US" dirty="0"/>
              <a:t>IEEE 802 Executive Secretary</a:t>
            </a:r>
            <a:br>
              <a:rPr lang="en-US" altLang="en-US" dirty="0"/>
            </a:br>
            <a:r>
              <a:rPr lang="en-US" altLang="en-US" dirty="0"/>
              <a:t>jrosdahl@ieee</a:t>
            </a:r>
            <a:r>
              <a:rPr lang="en-US" altLang="en-US"/>
              <a:t>.org </a:t>
            </a:r>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5"/>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dirty="0"/>
              <a:t>Schedule of Meetings and Attendance</a:t>
            </a:r>
            <a:endParaRPr dirty="0"/>
          </a:p>
        </p:txBody>
      </p:sp>
      <p:sp>
        <p:nvSpPr>
          <p:cNvPr id="107" name="Google Shape;107;p5"/>
          <p:cNvSpPr txBox="1">
            <a:spLocks noGrp="1"/>
          </p:cNvSpPr>
          <p:nvPr>
            <p:ph type="body" idx="1"/>
          </p:nvPr>
        </p:nvSpPr>
        <p:spPr>
          <a:xfrm>
            <a:off x="629200" y="2384434"/>
            <a:ext cx="10776800" cy="4306989"/>
          </a:xfrm>
          <a:prstGeom prst="rect">
            <a:avLst/>
          </a:prstGeom>
          <a:noFill/>
          <a:ln>
            <a:noFill/>
          </a:ln>
        </p:spPr>
        <p:txBody>
          <a:bodyPr spcFirstLastPara="1" wrap="square" lIns="121900" tIns="121900" rIns="121900" bIns="121900" anchor="t" anchorCtr="0">
            <a:noAutofit/>
          </a:bodyPr>
          <a:lstStyle/>
          <a:p>
            <a:pPr marL="0" indent="0">
              <a:buNone/>
            </a:pPr>
            <a:r>
              <a:rPr lang="en" sz="2000" b="1" dirty="0"/>
              <a:t>In Person Room Assignments:</a:t>
            </a:r>
            <a:r>
              <a:rPr lang="en" sz="2000" dirty="0"/>
              <a:t> Schedule QR codes posted outside each meeting room and on back of your badge. </a:t>
            </a:r>
            <a:r>
              <a:rPr lang="en" sz="2000" u="sng" dirty="0">
                <a:solidFill>
                  <a:schemeClr val="hlink"/>
                </a:solidFill>
                <a:hlinkClick r:id="rId3"/>
              </a:rPr>
              <a:t>http://schedule.802world.com/schedule/schedule/show</a:t>
            </a:r>
            <a:endParaRPr sz="2000" dirty="0"/>
          </a:p>
          <a:p>
            <a:pPr marL="0" indent="0">
              <a:spcBef>
                <a:spcPts val="1333"/>
              </a:spcBef>
              <a:buNone/>
            </a:pPr>
            <a:r>
              <a:rPr lang="en" sz="2000" b="1" dirty="0"/>
              <a:t>Virtual Participation details:</a:t>
            </a:r>
            <a:r>
              <a:rPr lang="en" sz="2000" dirty="0"/>
              <a:t> </a:t>
            </a:r>
            <a:r>
              <a:rPr lang="en" sz="2000" u="sng" dirty="0">
                <a:solidFill>
                  <a:schemeClr val="hlink"/>
                </a:solidFill>
                <a:hlinkClick r:id="rId4"/>
              </a:rPr>
              <a:t>https://ieee802.org/802tele_calendar.html</a:t>
            </a:r>
            <a:endParaRPr sz="2000" dirty="0"/>
          </a:p>
          <a:p>
            <a:pPr marL="0" indent="0">
              <a:spcBef>
                <a:spcPts val="1333"/>
              </a:spcBef>
              <a:buNone/>
            </a:pPr>
            <a:r>
              <a:rPr lang="en" sz="2000" b="1" dirty="0"/>
              <a:t>ATTENDANCE TOOL (IMAT)</a:t>
            </a:r>
            <a:endParaRPr sz="2000" b="1" dirty="0"/>
          </a:p>
          <a:p>
            <a:pPr marL="609585" lvl="1" indent="0">
              <a:spcBef>
                <a:spcPts val="1333"/>
              </a:spcBef>
              <a:buSzPts val="1800"/>
              <a:buNone/>
            </a:pPr>
            <a:r>
              <a:rPr lang="en" u="sng" dirty="0">
                <a:solidFill>
                  <a:schemeClr val="hlink"/>
                </a:solidFill>
                <a:hlinkClick r:id="rId5"/>
              </a:rPr>
              <a:t>https://imat.ieee.org/my-site/home</a:t>
            </a:r>
            <a:endParaRPr dirty="0"/>
          </a:p>
          <a:p>
            <a:pPr marL="0" indent="0">
              <a:spcBef>
                <a:spcPts val="1333"/>
              </a:spcBef>
              <a:buNone/>
            </a:pPr>
            <a:r>
              <a:rPr lang="en" sz="2000" b="1" dirty="0">
                <a:solidFill>
                  <a:srgbClr val="FF0000"/>
                </a:solidFill>
                <a:highlight>
                  <a:srgbClr val="FFFF00"/>
                </a:highlight>
              </a:rPr>
              <a:t>REGISTRATION FEE REQUIREMENT REMINDER</a:t>
            </a:r>
            <a:endParaRPr sz="2000" b="1" dirty="0">
              <a:solidFill>
                <a:srgbClr val="FF0000"/>
              </a:solidFill>
              <a:highlight>
                <a:srgbClr val="FFFF00"/>
              </a:highlight>
            </a:endParaRPr>
          </a:p>
          <a:p>
            <a:pPr marL="609585" lvl="1" indent="0">
              <a:spcBef>
                <a:spcPts val="1333"/>
              </a:spcBef>
              <a:buSzPts val="1800"/>
              <a:buNone/>
            </a:pPr>
            <a:r>
              <a:rPr lang="en" sz="1600" dirty="0"/>
              <a:t>Payment of the session registration fee is required for all individuals who participate in any meetings associated with the March 2024 IEEE 802 Plenary Session. </a:t>
            </a:r>
          </a:p>
          <a:p>
            <a:pPr marL="0" indent="0">
              <a:spcBef>
                <a:spcPts val="1333"/>
              </a:spcBef>
              <a:buNone/>
            </a:pPr>
            <a:r>
              <a:rPr lang="en" sz="1733" b="1" dirty="0"/>
              <a:t>Registration Link: </a:t>
            </a:r>
            <a:r>
              <a:rPr lang="en" sz="1733" u="sng" dirty="0">
                <a:solidFill>
                  <a:schemeClr val="hlink"/>
                </a:solidFill>
                <a:hlinkClick r:id="rId6"/>
              </a:rPr>
              <a:t>https://cvent.me/vKY5P4</a:t>
            </a:r>
            <a:endParaRPr sz="2000" dirty="0"/>
          </a:p>
        </p:txBody>
      </p:sp>
      <p:sp>
        <p:nvSpPr>
          <p:cNvPr id="2" name="Slide Number Placeholder 1">
            <a:extLst>
              <a:ext uri="{FF2B5EF4-FFF2-40B4-BE49-F238E27FC236}">
                <a16:creationId xmlns:a16="http://schemas.microsoft.com/office/drawing/2014/main" id="{CA6ABD68-8DA1-6AB5-4B43-6FC9A709C212}"/>
              </a:ext>
            </a:extLst>
          </p:cNvPr>
          <p:cNvSpPr>
            <a:spLocks noGrp="1"/>
          </p:cNvSpPr>
          <p:nvPr>
            <p:ph type="sldNum" idx="12"/>
          </p:nvPr>
        </p:nvSpPr>
        <p:spPr/>
        <p:txBody>
          <a:bodyPr/>
          <a:lstStyle/>
          <a:p>
            <a:pPr defTabSz="1219170" eaLnBrk="1" fontAlgn="auto" hangingPunct="1"/>
            <a:fld id="{00000000-1234-1234-1234-123412341234}" type="slidenum">
              <a:rPr lang="en" kern="0">
                <a:solidFill>
                  <a:srgbClr val="737373"/>
                </a:solidFill>
              </a:rPr>
              <a:pPr defTabSz="1219170" eaLnBrk="1" fontAlgn="auto" hangingPunct="1"/>
              <a:t>10</a:t>
            </a:fld>
            <a:endParaRPr lang="en" kern="0">
              <a:solidFill>
                <a:srgbClr val="737373"/>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6"/>
          <p:cNvSpPr txBox="1">
            <a:spLocks noGrp="1"/>
          </p:cNvSpPr>
          <p:nvPr>
            <p:ph type="title"/>
          </p:nvPr>
        </p:nvSpPr>
        <p:spPr>
          <a:xfrm>
            <a:off x="629200" y="550213"/>
            <a:ext cx="10962800" cy="1023600"/>
          </a:xfrm>
          <a:prstGeom prst="rect">
            <a:avLst/>
          </a:prstGeom>
          <a:noFill/>
          <a:ln>
            <a:noFill/>
          </a:ln>
        </p:spPr>
        <p:txBody>
          <a:bodyPr spcFirstLastPara="1" wrap="square" lIns="121900" tIns="121900" rIns="121900" bIns="121900" anchor="b" anchorCtr="0">
            <a:noAutofit/>
          </a:bodyPr>
          <a:lstStyle/>
          <a:p>
            <a:r>
              <a:rPr lang="en" dirty="0"/>
              <a:t>Audio Visual Support – Onsite support</a:t>
            </a:r>
            <a:endParaRPr dirty="0"/>
          </a:p>
        </p:txBody>
      </p:sp>
      <p:sp>
        <p:nvSpPr>
          <p:cNvPr id="113" name="Google Shape;113;p6"/>
          <p:cNvSpPr txBox="1">
            <a:spLocks noGrp="1"/>
          </p:cNvSpPr>
          <p:nvPr>
            <p:ph type="body" idx="1"/>
          </p:nvPr>
        </p:nvSpPr>
        <p:spPr>
          <a:xfrm>
            <a:off x="629200" y="2244733"/>
            <a:ext cx="10776800" cy="4304923"/>
          </a:xfrm>
          <a:prstGeom prst="rect">
            <a:avLst/>
          </a:prstGeom>
          <a:noFill/>
          <a:ln>
            <a:noFill/>
          </a:ln>
        </p:spPr>
        <p:txBody>
          <a:bodyPr spcFirstLastPara="1" wrap="square" lIns="121900" tIns="121900" rIns="121900" bIns="121900" anchor="t" anchorCtr="0">
            <a:noAutofit/>
          </a:bodyPr>
          <a:lstStyle/>
          <a:p>
            <a:pPr marL="0" indent="0">
              <a:buNone/>
            </a:pPr>
            <a:r>
              <a:rPr lang="en" sz="1733" b="1" dirty="0"/>
              <a:t>WHO TO CONTACT IF AUDIO VISUAL EQUIPMENT ISN’T WORKING IN YOUR ONSITE MEETING ROOM</a:t>
            </a:r>
            <a:endParaRPr sz="1733" b="1" dirty="0"/>
          </a:p>
          <a:p>
            <a:pPr marL="0" indent="0">
              <a:spcBef>
                <a:spcPts val="1333"/>
              </a:spcBef>
              <a:buNone/>
            </a:pPr>
            <a:r>
              <a:rPr lang="en" sz="1733" dirty="0"/>
              <a:t>Please contact the Meeting Planner directly if you have any issues with the audio visual equipment in your meeting room. The Meeting Planner will contact support and the appropriate technician will be sent to assist as soon as possible.</a:t>
            </a:r>
            <a:endParaRPr sz="1733" dirty="0"/>
          </a:p>
          <a:p>
            <a:pPr marL="0" indent="0">
              <a:spcBef>
                <a:spcPts val="1333"/>
              </a:spcBef>
              <a:buNone/>
            </a:pPr>
            <a:r>
              <a:rPr lang="en" sz="1733" dirty="0"/>
              <a:t>Meeting Planner can be reached at:</a:t>
            </a:r>
            <a:endParaRPr sz="1733" dirty="0"/>
          </a:p>
          <a:p>
            <a:pPr indent="-414856">
              <a:spcBef>
                <a:spcPts val="1333"/>
              </a:spcBef>
              <a:buSzPts val="1300"/>
            </a:pPr>
            <a:r>
              <a:rPr lang="en" sz="1733" dirty="0"/>
              <a:t>Registration and Information Desk: Centennial Foyer, 3rd Floor Hyatt Regency Denver</a:t>
            </a:r>
            <a:endParaRPr sz="1733" dirty="0"/>
          </a:p>
          <a:p>
            <a:pPr indent="-414856">
              <a:buSzPts val="1300"/>
            </a:pPr>
            <a:r>
              <a:rPr lang="en" sz="1733" dirty="0"/>
              <a:t>Event Office: Agate A</a:t>
            </a:r>
            <a:endParaRPr sz="1733" dirty="0"/>
          </a:p>
          <a:p>
            <a:pPr indent="-414856">
              <a:buSzPts val="1300"/>
            </a:pPr>
            <a:r>
              <a:rPr lang="en" sz="1733" dirty="0"/>
              <a:t>Via Text or Call: Lisa Ronmark: +1 (604) 316-4947, Stephanie Williams +1 (408) 497-9613 </a:t>
            </a:r>
          </a:p>
          <a:p>
            <a:pPr marL="194728" indent="0">
              <a:buSzPts val="1300"/>
              <a:buNone/>
            </a:pPr>
            <a:endParaRPr sz="1733" b="1" dirty="0"/>
          </a:p>
          <a:p>
            <a:pPr marL="0" indent="0">
              <a:lnSpc>
                <a:spcPct val="100000"/>
              </a:lnSpc>
              <a:buNone/>
            </a:pPr>
            <a:r>
              <a:rPr lang="en" sz="1733" b="1" dirty="0"/>
              <a:t>WEBEX AUDIO IN THE ONSITE MEETING ROOM</a:t>
            </a:r>
            <a:endParaRPr sz="1733" b="1" dirty="0"/>
          </a:p>
          <a:p>
            <a:pPr marL="0" indent="0">
              <a:lnSpc>
                <a:spcPct val="100000"/>
              </a:lnSpc>
              <a:buNone/>
            </a:pPr>
            <a:r>
              <a:rPr lang="en" sz="1733" dirty="0"/>
              <a:t>If you are a local participant, PLEASE, select </a:t>
            </a:r>
            <a:r>
              <a:rPr lang="en" sz="1733" dirty="0">
                <a:highlight>
                  <a:srgbClr val="FFFF00"/>
                </a:highlight>
              </a:rPr>
              <a:t>“Don’t connect to audio” </a:t>
            </a:r>
            <a:r>
              <a:rPr lang="en" sz="1733" dirty="0"/>
              <a:t>when joining WebEx. </a:t>
            </a:r>
          </a:p>
          <a:p>
            <a:pPr marL="0" indent="0">
              <a:lnSpc>
                <a:spcPct val="100000"/>
              </a:lnSpc>
              <a:buNone/>
            </a:pPr>
            <a:r>
              <a:rPr lang="en" sz="1733" dirty="0"/>
              <a:t>Connecting to the audio, may cause an audio interference or a feedback loop that will disrupt the meeting.</a:t>
            </a:r>
            <a:endParaRPr sz="1733" dirty="0"/>
          </a:p>
          <a:p>
            <a:pPr marL="0" indent="0">
              <a:spcBef>
                <a:spcPts val="1333"/>
              </a:spcBef>
              <a:buNone/>
            </a:pPr>
            <a:endParaRPr sz="1733" dirty="0"/>
          </a:p>
          <a:p>
            <a:pPr indent="0" algn="ctr">
              <a:spcBef>
                <a:spcPts val="1333"/>
              </a:spcBef>
              <a:buNone/>
            </a:pPr>
            <a:endParaRPr sz="2267" dirty="0"/>
          </a:p>
          <a:p>
            <a:pPr marL="0" indent="0" algn="ctr">
              <a:spcBef>
                <a:spcPts val="1333"/>
              </a:spcBef>
              <a:spcAft>
                <a:spcPts val="2133"/>
              </a:spcAft>
              <a:buNone/>
            </a:pPr>
            <a:endParaRPr sz="2267" dirty="0"/>
          </a:p>
        </p:txBody>
      </p:sp>
      <p:sp>
        <p:nvSpPr>
          <p:cNvPr id="2" name="Slide Number Placeholder 1">
            <a:extLst>
              <a:ext uri="{FF2B5EF4-FFF2-40B4-BE49-F238E27FC236}">
                <a16:creationId xmlns:a16="http://schemas.microsoft.com/office/drawing/2014/main" id="{4736E74E-44BD-8BCF-FCCC-DFD151995CCF}"/>
              </a:ext>
            </a:extLst>
          </p:cNvPr>
          <p:cNvSpPr>
            <a:spLocks noGrp="1"/>
          </p:cNvSpPr>
          <p:nvPr>
            <p:ph type="sldNum" idx="12"/>
          </p:nvPr>
        </p:nvSpPr>
        <p:spPr/>
        <p:txBody>
          <a:bodyPr/>
          <a:lstStyle/>
          <a:p>
            <a:pPr defTabSz="1219170" eaLnBrk="1" fontAlgn="auto" hangingPunct="1"/>
            <a:fld id="{00000000-1234-1234-1234-123412341234}" type="slidenum">
              <a:rPr lang="en" kern="0">
                <a:solidFill>
                  <a:srgbClr val="737373"/>
                </a:solidFill>
              </a:rPr>
              <a:pPr defTabSz="1219170" eaLnBrk="1" fontAlgn="auto" hangingPunct="1"/>
              <a:t>11</a:t>
            </a:fld>
            <a:endParaRPr lang="en" kern="0">
              <a:solidFill>
                <a:srgbClr val="737373"/>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4"/>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a:t>Food and Beverage Breaks</a:t>
            </a:r>
            <a:endParaRPr/>
          </a:p>
        </p:txBody>
      </p:sp>
      <p:sp>
        <p:nvSpPr>
          <p:cNvPr id="119" name="Google Shape;119;p4"/>
          <p:cNvSpPr txBox="1">
            <a:spLocks noGrp="1"/>
          </p:cNvSpPr>
          <p:nvPr>
            <p:ph type="body" idx="1"/>
          </p:nvPr>
        </p:nvSpPr>
        <p:spPr>
          <a:xfrm>
            <a:off x="629200" y="2907300"/>
            <a:ext cx="5110000" cy="3135600"/>
          </a:xfrm>
          <a:prstGeom prst="rect">
            <a:avLst/>
          </a:prstGeom>
          <a:noFill/>
          <a:ln>
            <a:noFill/>
          </a:ln>
        </p:spPr>
        <p:txBody>
          <a:bodyPr spcFirstLastPara="1" wrap="square" lIns="121900" tIns="121900" rIns="121900" bIns="121900" anchor="t" anchorCtr="0">
            <a:noAutofit/>
          </a:bodyPr>
          <a:lstStyle/>
          <a:p>
            <a:pPr marL="0" indent="0" algn="ctr">
              <a:lnSpc>
                <a:spcPct val="50000"/>
              </a:lnSpc>
              <a:spcBef>
                <a:spcPts val="1333"/>
              </a:spcBef>
              <a:buNone/>
            </a:pPr>
            <a:r>
              <a:rPr lang="en" sz="2000" b="1" dirty="0"/>
              <a:t>Light Breakfast</a:t>
            </a:r>
            <a:endParaRPr sz="2000" b="1" dirty="0"/>
          </a:p>
          <a:p>
            <a:pPr marL="0" indent="0" algn="ctr">
              <a:lnSpc>
                <a:spcPct val="50000"/>
              </a:lnSpc>
              <a:spcBef>
                <a:spcPts val="1333"/>
              </a:spcBef>
              <a:buNone/>
            </a:pPr>
            <a:r>
              <a:rPr lang="en" sz="2000" b="1" dirty="0"/>
              <a:t>Centennial Foyer, 3rd Floor </a:t>
            </a:r>
            <a:endParaRPr sz="2000" b="1" dirty="0"/>
          </a:p>
          <a:p>
            <a:pPr marL="0" indent="0" algn="ctr">
              <a:lnSpc>
                <a:spcPct val="50000"/>
              </a:lnSpc>
              <a:spcBef>
                <a:spcPts val="1333"/>
              </a:spcBef>
              <a:buNone/>
            </a:pPr>
            <a:r>
              <a:rPr lang="en" sz="2000" dirty="0"/>
              <a:t>Monday - Friday </a:t>
            </a:r>
            <a:endParaRPr sz="2000" dirty="0"/>
          </a:p>
          <a:p>
            <a:pPr marL="0" indent="0" algn="ctr">
              <a:lnSpc>
                <a:spcPct val="50000"/>
              </a:lnSpc>
              <a:spcBef>
                <a:spcPts val="1333"/>
              </a:spcBef>
              <a:buNone/>
            </a:pPr>
            <a:r>
              <a:rPr lang="en" sz="2000" dirty="0"/>
              <a:t>7:15 AM - 8:30 AM</a:t>
            </a:r>
            <a:endParaRPr sz="2000" dirty="0"/>
          </a:p>
          <a:p>
            <a:pPr marL="0" indent="0" algn="ctr">
              <a:lnSpc>
                <a:spcPct val="50000"/>
              </a:lnSpc>
              <a:spcBef>
                <a:spcPts val="1333"/>
              </a:spcBef>
              <a:buNone/>
            </a:pPr>
            <a:endParaRPr sz="2000" dirty="0"/>
          </a:p>
          <a:p>
            <a:pPr marL="0" indent="0" algn="ctr">
              <a:lnSpc>
                <a:spcPct val="50000"/>
              </a:lnSpc>
              <a:spcBef>
                <a:spcPts val="1333"/>
              </a:spcBef>
              <a:buClr>
                <a:srgbClr val="000000"/>
              </a:buClr>
              <a:buNone/>
            </a:pPr>
            <a:r>
              <a:rPr lang="en" b="1" dirty="0"/>
              <a:t>Morning Coffee &amp; Tea Break</a:t>
            </a:r>
            <a:endParaRPr b="1" dirty="0"/>
          </a:p>
          <a:p>
            <a:pPr marL="0" indent="0" algn="ctr">
              <a:lnSpc>
                <a:spcPct val="50000"/>
              </a:lnSpc>
              <a:spcBef>
                <a:spcPts val="1333"/>
              </a:spcBef>
              <a:buClr>
                <a:srgbClr val="000000"/>
              </a:buClr>
              <a:buNone/>
            </a:pPr>
            <a:r>
              <a:rPr lang="en" sz="2000" b="1" dirty="0"/>
              <a:t>Centennial Foyer, 3rd Floor</a:t>
            </a:r>
            <a:endParaRPr dirty="0"/>
          </a:p>
          <a:p>
            <a:pPr marL="0" indent="0" algn="ctr">
              <a:lnSpc>
                <a:spcPct val="50000"/>
              </a:lnSpc>
              <a:spcBef>
                <a:spcPts val="1333"/>
              </a:spcBef>
              <a:buNone/>
            </a:pPr>
            <a:r>
              <a:rPr lang="en" dirty="0"/>
              <a:t>Monday - Thursday </a:t>
            </a:r>
            <a:endParaRPr dirty="0"/>
          </a:p>
          <a:p>
            <a:pPr marL="0" indent="0" algn="ctr">
              <a:lnSpc>
                <a:spcPct val="50000"/>
              </a:lnSpc>
              <a:spcBef>
                <a:spcPts val="1333"/>
              </a:spcBef>
              <a:buNone/>
            </a:pPr>
            <a:r>
              <a:rPr lang="en" dirty="0"/>
              <a:t>9:50 AM - 10:35 AM</a:t>
            </a:r>
            <a:endParaRPr sz="2000" dirty="0"/>
          </a:p>
          <a:p>
            <a:pPr marL="0" indent="0">
              <a:spcBef>
                <a:spcPts val="1333"/>
              </a:spcBef>
              <a:buNone/>
            </a:pPr>
            <a:endParaRPr sz="2000" dirty="0"/>
          </a:p>
          <a:p>
            <a:pPr indent="0" algn="ctr">
              <a:spcBef>
                <a:spcPts val="1333"/>
              </a:spcBef>
              <a:buNone/>
            </a:pPr>
            <a:endParaRPr sz="2000" dirty="0"/>
          </a:p>
          <a:p>
            <a:pPr marL="0" indent="0" algn="ctr">
              <a:spcBef>
                <a:spcPts val="1333"/>
              </a:spcBef>
              <a:spcAft>
                <a:spcPts val="2133"/>
              </a:spcAft>
              <a:buNone/>
            </a:pPr>
            <a:endParaRPr sz="2000" dirty="0"/>
          </a:p>
        </p:txBody>
      </p:sp>
      <p:sp>
        <p:nvSpPr>
          <p:cNvPr id="120" name="Google Shape;120;p4"/>
          <p:cNvSpPr txBox="1">
            <a:spLocks noGrp="1"/>
          </p:cNvSpPr>
          <p:nvPr>
            <p:ph type="body" idx="2"/>
          </p:nvPr>
        </p:nvSpPr>
        <p:spPr>
          <a:xfrm>
            <a:off x="6247267" y="2907300"/>
            <a:ext cx="5110000" cy="3384000"/>
          </a:xfrm>
          <a:prstGeom prst="rect">
            <a:avLst/>
          </a:prstGeom>
          <a:noFill/>
          <a:ln>
            <a:noFill/>
          </a:ln>
        </p:spPr>
        <p:txBody>
          <a:bodyPr spcFirstLastPara="1" wrap="square" lIns="121900" tIns="121900" rIns="121900" bIns="121900" anchor="t" anchorCtr="0">
            <a:noAutofit/>
          </a:bodyPr>
          <a:lstStyle/>
          <a:p>
            <a:pPr marL="0" indent="0" algn="ctr">
              <a:lnSpc>
                <a:spcPct val="50000"/>
              </a:lnSpc>
              <a:spcBef>
                <a:spcPts val="1333"/>
              </a:spcBef>
              <a:buNone/>
            </a:pPr>
            <a:r>
              <a:rPr lang="en" b="1" dirty="0"/>
              <a:t>Lunch</a:t>
            </a:r>
            <a:endParaRPr b="1" dirty="0"/>
          </a:p>
          <a:p>
            <a:pPr marL="0" indent="0" algn="ctr">
              <a:lnSpc>
                <a:spcPct val="50000"/>
              </a:lnSpc>
              <a:spcBef>
                <a:spcPts val="1333"/>
              </a:spcBef>
              <a:buNone/>
            </a:pPr>
            <a:r>
              <a:rPr lang="en" sz="2000" b="1" dirty="0"/>
              <a:t>Centennial D, 3rd Floor</a:t>
            </a:r>
            <a:endParaRPr sz="2000" b="1" dirty="0"/>
          </a:p>
          <a:p>
            <a:pPr marL="0" indent="0" algn="ctr">
              <a:lnSpc>
                <a:spcPct val="50000"/>
              </a:lnSpc>
              <a:spcBef>
                <a:spcPts val="1333"/>
              </a:spcBef>
              <a:buClr>
                <a:srgbClr val="000000"/>
              </a:buClr>
              <a:buNone/>
            </a:pPr>
            <a:r>
              <a:rPr lang="en" dirty="0"/>
              <a:t>Monday - Thursday </a:t>
            </a:r>
            <a:endParaRPr dirty="0"/>
          </a:p>
          <a:p>
            <a:pPr marL="0" indent="0" algn="ctr">
              <a:lnSpc>
                <a:spcPct val="50000"/>
              </a:lnSpc>
              <a:spcBef>
                <a:spcPts val="1333"/>
              </a:spcBef>
              <a:buClr>
                <a:srgbClr val="000000"/>
              </a:buClr>
              <a:buNone/>
            </a:pPr>
            <a:r>
              <a:rPr lang="en" dirty="0"/>
              <a:t>12:00 PM - 1:15 PM</a:t>
            </a:r>
            <a:endParaRPr dirty="0"/>
          </a:p>
          <a:p>
            <a:pPr marL="0" indent="0" algn="ctr">
              <a:lnSpc>
                <a:spcPct val="50000"/>
              </a:lnSpc>
              <a:spcBef>
                <a:spcPts val="1333"/>
              </a:spcBef>
              <a:buNone/>
            </a:pPr>
            <a:endParaRPr dirty="0"/>
          </a:p>
          <a:p>
            <a:pPr marL="0" indent="0" algn="ctr">
              <a:lnSpc>
                <a:spcPct val="50000"/>
              </a:lnSpc>
              <a:spcBef>
                <a:spcPts val="1333"/>
              </a:spcBef>
              <a:buNone/>
            </a:pPr>
            <a:r>
              <a:rPr lang="en" b="1" dirty="0"/>
              <a:t>Afternoon Break</a:t>
            </a:r>
            <a:endParaRPr b="1" dirty="0"/>
          </a:p>
          <a:p>
            <a:pPr marL="0" indent="0" algn="ctr">
              <a:lnSpc>
                <a:spcPct val="50000"/>
              </a:lnSpc>
              <a:spcBef>
                <a:spcPts val="1333"/>
              </a:spcBef>
              <a:buNone/>
            </a:pPr>
            <a:r>
              <a:rPr lang="en" sz="2000" b="1" dirty="0"/>
              <a:t>Centennial Foyer, 3rd Floor</a:t>
            </a:r>
            <a:endParaRPr dirty="0"/>
          </a:p>
          <a:p>
            <a:pPr marL="0" indent="0" algn="ctr">
              <a:lnSpc>
                <a:spcPct val="50000"/>
              </a:lnSpc>
              <a:spcBef>
                <a:spcPts val="1333"/>
              </a:spcBef>
              <a:buNone/>
            </a:pPr>
            <a:r>
              <a:rPr lang="en" dirty="0"/>
              <a:t>Monday - Thursday </a:t>
            </a:r>
            <a:endParaRPr dirty="0"/>
          </a:p>
          <a:p>
            <a:pPr marL="0" indent="0" algn="ctr">
              <a:lnSpc>
                <a:spcPct val="50000"/>
              </a:lnSpc>
              <a:spcBef>
                <a:spcPts val="1333"/>
              </a:spcBef>
              <a:spcAft>
                <a:spcPts val="1333"/>
              </a:spcAft>
              <a:buNone/>
            </a:pPr>
            <a:r>
              <a:rPr lang="en" dirty="0"/>
              <a:t>3:15 PM - 4:00 PM</a:t>
            </a:r>
            <a:endParaRPr dirty="0"/>
          </a:p>
        </p:txBody>
      </p:sp>
      <p:sp>
        <p:nvSpPr>
          <p:cNvPr id="121" name="Google Shape;121;p4"/>
          <p:cNvSpPr txBox="1"/>
          <p:nvPr/>
        </p:nvSpPr>
        <p:spPr>
          <a:xfrm>
            <a:off x="1554600" y="2373862"/>
            <a:ext cx="8369200" cy="533504"/>
          </a:xfrm>
          <a:prstGeom prst="rect">
            <a:avLst/>
          </a:prstGeom>
          <a:noFill/>
          <a:ln>
            <a:noFill/>
          </a:ln>
        </p:spPr>
        <p:txBody>
          <a:bodyPr spcFirstLastPara="1" wrap="square" lIns="121900" tIns="121900" rIns="121900" bIns="121900" anchor="t" anchorCtr="0">
            <a:spAutoFit/>
          </a:bodyPr>
          <a:lstStyle/>
          <a:p>
            <a:pPr algn="ctr" defTabSz="1219170" eaLnBrk="1" fontAlgn="auto" hangingPunct="1">
              <a:spcBef>
                <a:spcPts val="0"/>
              </a:spcBef>
              <a:spcAft>
                <a:spcPts val="0"/>
              </a:spcAft>
              <a:buClr>
                <a:srgbClr val="000000"/>
              </a:buClr>
              <a:buSzPts val="1300"/>
            </a:pPr>
            <a:r>
              <a:rPr lang="en" sz="1867" kern="0" dirty="0">
                <a:solidFill>
                  <a:srgbClr val="FF0000"/>
                </a:solidFill>
                <a:latin typeface="Roboto"/>
                <a:ea typeface="Roboto"/>
                <a:cs typeface="Roboto"/>
                <a:sym typeface="Roboto"/>
              </a:rPr>
              <a:t>FOR REGISTERED ATTENDEES ONLY</a:t>
            </a:r>
            <a:endParaRPr sz="1867" b="1" kern="0" dirty="0">
              <a:solidFill>
                <a:srgbClr val="FF0000"/>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51C6D5CD-85F5-A922-F962-E1A01AD63189}"/>
              </a:ext>
            </a:extLst>
          </p:cNvPr>
          <p:cNvSpPr>
            <a:spLocks noGrp="1"/>
          </p:cNvSpPr>
          <p:nvPr>
            <p:ph type="sldNum" idx="12"/>
          </p:nvPr>
        </p:nvSpPr>
        <p:spPr/>
        <p:txBody>
          <a:bodyPr/>
          <a:lstStyle/>
          <a:p>
            <a:pPr defTabSz="1219170" eaLnBrk="1" fontAlgn="auto" hangingPunct="1"/>
            <a:fld id="{00000000-1234-1234-1234-123412341234}" type="slidenum">
              <a:rPr lang="en" kern="0">
                <a:solidFill>
                  <a:srgbClr val="737373"/>
                </a:solidFill>
              </a:rPr>
              <a:pPr defTabSz="1219170" eaLnBrk="1" fontAlgn="auto" hangingPunct="1"/>
              <a:t>12</a:t>
            </a:fld>
            <a:endParaRPr lang="en" kern="0">
              <a:solidFill>
                <a:srgbClr val="737373"/>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9"/>
          <p:cNvSpPr txBox="1">
            <a:spLocks noGrp="1"/>
          </p:cNvSpPr>
          <p:nvPr>
            <p:ph type="title"/>
          </p:nvPr>
        </p:nvSpPr>
        <p:spPr>
          <a:xfrm>
            <a:off x="629200" y="116233"/>
            <a:ext cx="10962800" cy="1892400"/>
          </a:xfrm>
          <a:prstGeom prst="rect">
            <a:avLst/>
          </a:prstGeom>
          <a:noFill/>
          <a:ln>
            <a:noFill/>
          </a:ln>
        </p:spPr>
        <p:txBody>
          <a:bodyPr spcFirstLastPara="1" wrap="square" lIns="121900" tIns="121900" rIns="121900" bIns="121900" anchor="b" anchorCtr="0">
            <a:noAutofit/>
          </a:bodyPr>
          <a:lstStyle/>
          <a:p>
            <a:pPr algn="ctr"/>
            <a:endParaRPr sz="3867" b="1" i="1"/>
          </a:p>
          <a:p>
            <a:pPr algn="ctr"/>
            <a:endParaRPr sz="3867" b="1" i="1"/>
          </a:p>
          <a:p>
            <a:pPr algn="ctr"/>
            <a:r>
              <a:rPr lang="en" sz="3867" b="1" i="1"/>
              <a:t>IEEE 802 Milestone Preview &amp; Social</a:t>
            </a:r>
            <a:endParaRPr sz="3867" b="1" i="1"/>
          </a:p>
          <a:p>
            <a:pPr algn="ctr"/>
            <a:endParaRPr sz="2400" b="1" i="1"/>
          </a:p>
          <a:p>
            <a:pPr algn="ctr"/>
            <a:r>
              <a:rPr lang="en" sz="3867"/>
              <a:t>Wednesday March 13th at 6:30 PM</a:t>
            </a:r>
            <a:endParaRPr sz="3867"/>
          </a:p>
        </p:txBody>
      </p:sp>
      <p:sp>
        <p:nvSpPr>
          <p:cNvPr id="127" name="Google Shape;127;p9"/>
          <p:cNvSpPr txBox="1">
            <a:spLocks noGrp="1"/>
          </p:cNvSpPr>
          <p:nvPr>
            <p:ph type="body" idx="1"/>
          </p:nvPr>
        </p:nvSpPr>
        <p:spPr>
          <a:xfrm>
            <a:off x="3591564" y="2340497"/>
            <a:ext cx="8504757" cy="4445135"/>
          </a:xfrm>
          <a:prstGeom prst="rect">
            <a:avLst/>
          </a:prstGeom>
          <a:noFill/>
          <a:ln>
            <a:noFill/>
          </a:ln>
        </p:spPr>
        <p:txBody>
          <a:bodyPr spcFirstLastPara="1" wrap="square" lIns="121900" tIns="121900" rIns="121900" bIns="121900" anchor="t" anchorCtr="0">
            <a:noAutofit/>
          </a:bodyPr>
          <a:lstStyle/>
          <a:p>
            <a:pPr marL="0" indent="0">
              <a:buNone/>
            </a:pPr>
            <a:r>
              <a:rPr lang="en" sz="1600" b="1" dirty="0"/>
              <a:t>WHO: </a:t>
            </a:r>
            <a:r>
              <a:rPr lang="en" sz="1600" dirty="0"/>
              <a:t>Registered Attendee &amp; Guests who purchased tickets.*</a:t>
            </a:r>
            <a:endParaRPr sz="1600" dirty="0"/>
          </a:p>
          <a:p>
            <a:pPr marL="0" indent="0">
              <a:buNone/>
            </a:pPr>
            <a:r>
              <a:rPr lang="en" sz="1600" dirty="0"/>
              <a:t>*Tickets were sold online until Friday March 8, 2024 for $24.99 each.</a:t>
            </a:r>
            <a:endParaRPr sz="1600" dirty="0"/>
          </a:p>
          <a:p>
            <a:pPr marL="0" indent="0">
              <a:buNone/>
            </a:pPr>
            <a:endParaRPr sz="533" b="1" dirty="0"/>
          </a:p>
          <a:p>
            <a:pPr marL="0" indent="0">
              <a:buNone/>
            </a:pPr>
            <a:r>
              <a:rPr lang="en" sz="1600" b="1" dirty="0"/>
              <a:t>WHAT:</a:t>
            </a:r>
            <a:r>
              <a:rPr lang="en" sz="1600" dirty="0"/>
              <a:t>  Networking Reception and Celebration to acknowledge the IEEE 802 Milestone.</a:t>
            </a:r>
          </a:p>
          <a:p>
            <a:pPr marL="0" indent="0">
              <a:buNone/>
            </a:pPr>
            <a:r>
              <a:rPr lang="en" sz="1600" dirty="0"/>
              <a:t>A buffet dinner will be followed by special guest speeches and a preview of the IEEE 802 Milestone plaque. </a:t>
            </a:r>
            <a:endParaRPr sz="1600" dirty="0"/>
          </a:p>
          <a:p>
            <a:pPr marL="0" indent="0">
              <a:buNone/>
            </a:pPr>
            <a:endParaRPr sz="800" b="1" dirty="0"/>
          </a:p>
          <a:p>
            <a:pPr marL="0" indent="0">
              <a:buNone/>
            </a:pPr>
            <a:r>
              <a:rPr lang="en" sz="1600" b="1" dirty="0"/>
              <a:t>WHERE:</a:t>
            </a:r>
            <a:r>
              <a:rPr lang="en" sz="1600" dirty="0"/>
              <a:t> Centennial D Ballroom, 3rd Floor Hyatt Regency Denver</a:t>
            </a:r>
            <a:endParaRPr sz="1600" dirty="0"/>
          </a:p>
          <a:p>
            <a:pPr marL="0" indent="0">
              <a:buNone/>
            </a:pPr>
            <a:endParaRPr sz="1067" b="1" dirty="0"/>
          </a:p>
          <a:p>
            <a:pPr marL="0" indent="0">
              <a:buNone/>
            </a:pPr>
            <a:r>
              <a:rPr lang="en" sz="1600" b="1" dirty="0"/>
              <a:t>SOCIAL EVENT NAME BADGE</a:t>
            </a:r>
            <a:r>
              <a:rPr lang="en" sz="1600" dirty="0"/>
              <a:t> </a:t>
            </a:r>
            <a:endParaRPr sz="1600" dirty="0"/>
          </a:p>
          <a:p>
            <a:pPr marL="0" indent="0">
              <a:buNone/>
            </a:pPr>
            <a:r>
              <a:rPr lang="en" sz="1600" dirty="0"/>
              <a:t>All individuals attending the event must wear a Social Event Name Badge. </a:t>
            </a:r>
          </a:p>
          <a:p>
            <a:pPr marL="0" indent="0">
              <a:buNone/>
            </a:pPr>
            <a:r>
              <a:rPr lang="en" sz="1600" dirty="0"/>
              <a:t>Social Event Name Badges will be distributed at the Plenary Session registration desk. </a:t>
            </a:r>
          </a:p>
          <a:p>
            <a:pPr marL="0" indent="0">
              <a:buNone/>
            </a:pPr>
            <a:r>
              <a:rPr lang="en" sz="1600" dirty="0"/>
              <a:t>You must purchase a Social Event Badge for you and your guests attending.</a:t>
            </a:r>
          </a:p>
          <a:p>
            <a:pPr marL="0" indent="0">
              <a:buNone/>
            </a:pPr>
            <a:r>
              <a:rPr lang="en" sz="1600" dirty="0"/>
              <a:t>All Social Event Name Badges must be picked up before 12:00 PM Wednesday March 13th. </a:t>
            </a:r>
          </a:p>
          <a:p>
            <a:pPr marL="0" indent="0">
              <a:buNone/>
            </a:pPr>
            <a:r>
              <a:rPr lang="en" sz="1600" dirty="0"/>
              <a:t>Late requests may not be accommodated. </a:t>
            </a:r>
            <a:endParaRPr sz="1600" dirty="0"/>
          </a:p>
          <a:p>
            <a:pPr marL="0" indent="0">
              <a:buNone/>
            </a:pPr>
            <a:endParaRPr sz="133" dirty="0"/>
          </a:p>
          <a:p>
            <a:pPr marL="0" indent="0">
              <a:buNone/>
            </a:pPr>
            <a:r>
              <a:rPr lang="en" sz="1600" dirty="0"/>
              <a:t>Please contact the Meeting Planner if have any questions.</a:t>
            </a:r>
            <a:endParaRPr sz="1600" dirty="0"/>
          </a:p>
          <a:p>
            <a:pPr marL="0" indent="0">
              <a:buNone/>
            </a:pPr>
            <a:endParaRPr sz="1600" dirty="0"/>
          </a:p>
          <a:p>
            <a:pPr marL="0" indent="0">
              <a:buNone/>
            </a:pPr>
            <a:endParaRPr sz="1467" dirty="0"/>
          </a:p>
          <a:p>
            <a:pPr indent="0" algn="ctr">
              <a:spcBef>
                <a:spcPts val="1333"/>
              </a:spcBef>
              <a:buNone/>
            </a:pPr>
            <a:endParaRPr sz="2000" dirty="0"/>
          </a:p>
          <a:p>
            <a:pPr marL="0" indent="0" algn="ctr">
              <a:spcBef>
                <a:spcPts val="1333"/>
              </a:spcBef>
              <a:spcAft>
                <a:spcPts val="2133"/>
              </a:spcAft>
              <a:buNone/>
            </a:pPr>
            <a:endParaRPr sz="2000" dirty="0"/>
          </a:p>
        </p:txBody>
      </p:sp>
      <p:pic>
        <p:nvPicPr>
          <p:cNvPr id="128" name="Google Shape;128;p9"/>
          <p:cNvPicPr preferRelativeResize="0"/>
          <p:nvPr/>
        </p:nvPicPr>
        <p:blipFill>
          <a:blip r:embed="rId3">
            <a:alphaModFix/>
          </a:blip>
          <a:stretch>
            <a:fillRect/>
          </a:stretch>
        </p:blipFill>
        <p:spPr>
          <a:xfrm>
            <a:off x="156167" y="2425400"/>
            <a:ext cx="3374908" cy="4368800"/>
          </a:xfrm>
          <a:prstGeom prst="rect">
            <a:avLst/>
          </a:prstGeom>
          <a:noFill/>
          <a:ln>
            <a:noFill/>
          </a:ln>
        </p:spPr>
      </p:pic>
      <p:sp>
        <p:nvSpPr>
          <p:cNvPr id="2" name="Slide Number Placeholder 1">
            <a:extLst>
              <a:ext uri="{FF2B5EF4-FFF2-40B4-BE49-F238E27FC236}">
                <a16:creationId xmlns:a16="http://schemas.microsoft.com/office/drawing/2014/main" id="{47C346A6-4C7C-53D6-C684-C25D67F93CC5}"/>
              </a:ext>
            </a:extLst>
          </p:cNvPr>
          <p:cNvSpPr>
            <a:spLocks noGrp="1"/>
          </p:cNvSpPr>
          <p:nvPr>
            <p:ph type="sldNum" idx="12"/>
          </p:nvPr>
        </p:nvSpPr>
        <p:spPr/>
        <p:txBody>
          <a:bodyPr/>
          <a:lstStyle/>
          <a:p>
            <a:pPr defTabSz="1219170" eaLnBrk="1" fontAlgn="auto" hangingPunct="1"/>
            <a:fld id="{00000000-1234-1234-1234-123412341234}" type="slidenum">
              <a:rPr lang="en" kern="0">
                <a:solidFill>
                  <a:srgbClr val="737373"/>
                </a:solidFill>
              </a:rPr>
              <a:pPr defTabSz="1219170" eaLnBrk="1" fontAlgn="auto" hangingPunct="1"/>
              <a:t>13</a:t>
            </a:fld>
            <a:endParaRPr lang="en" kern="0">
              <a:solidFill>
                <a:srgbClr val="737373"/>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2601f55b2fa_0_0"/>
          <p:cNvSpPr txBox="1">
            <a:spLocks noGrp="1"/>
          </p:cNvSpPr>
          <p:nvPr>
            <p:ph type="title"/>
          </p:nvPr>
        </p:nvSpPr>
        <p:spPr>
          <a:xfrm>
            <a:off x="131000" y="21800"/>
            <a:ext cx="11768800" cy="803600"/>
          </a:xfrm>
          <a:prstGeom prst="rect">
            <a:avLst/>
          </a:prstGeom>
          <a:noFill/>
          <a:ln>
            <a:noFill/>
          </a:ln>
        </p:spPr>
        <p:txBody>
          <a:bodyPr spcFirstLastPara="1" wrap="square" lIns="121900" tIns="121900" rIns="121900" bIns="121900" anchor="ctr" anchorCtr="0">
            <a:noAutofit/>
          </a:bodyPr>
          <a:lstStyle/>
          <a:p>
            <a:r>
              <a:rPr lang="en" b="1"/>
              <a:t>Hyatt Regency Denver 3rd Floor Meeting Space Map </a:t>
            </a:r>
            <a:endParaRPr b="1"/>
          </a:p>
        </p:txBody>
      </p:sp>
      <p:pic>
        <p:nvPicPr>
          <p:cNvPr id="134" name="Google Shape;134;g2601f55b2fa_0_0"/>
          <p:cNvPicPr preferRelativeResize="0"/>
          <p:nvPr/>
        </p:nvPicPr>
        <p:blipFill>
          <a:blip r:embed="rId3">
            <a:alphaModFix/>
          </a:blip>
          <a:stretch>
            <a:fillRect/>
          </a:stretch>
        </p:blipFill>
        <p:spPr>
          <a:xfrm>
            <a:off x="203200" y="1028601"/>
            <a:ext cx="4348771" cy="5626204"/>
          </a:xfrm>
          <a:prstGeom prst="rect">
            <a:avLst/>
          </a:prstGeom>
          <a:noFill/>
          <a:ln>
            <a:noFill/>
          </a:ln>
        </p:spPr>
      </p:pic>
      <p:sp>
        <p:nvSpPr>
          <p:cNvPr id="135" name="Google Shape;135;g2601f55b2fa_0_0"/>
          <p:cNvSpPr txBox="1"/>
          <p:nvPr/>
        </p:nvSpPr>
        <p:spPr>
          <a:xfrm>
            <a:off x="5081733" y="946267"/>
            <a:ext cx="6328800" cy="5827645"/>
          </a:xfrm>
          <a:prstGeom prst="rect">
            <a:avLst/>
          </a:prstGeom>
          <a:noFill/>
          <a:ln>
            <a:noFill/>
          </a:ln>
        </p:spPr>
        <p:txBody>
          <a:bodyPr spcFirstLastPara="1" wrap="square" lIns="121900" tIns="121900" rIns="121900" bIns="121900" anchor="t" anchorCtr="0">
            <a:spAutoFit/>
          </a:bodyPr>
          <a:lstStyle/>
          <a:p>
            <a:pPr defTabSz="1219170" eaLnBrk="1" fontAlgn="auto" hangingPunct="1">
              <a:spcBef>
                <a:spcPts val="0"/>
              </a:spcBef>
              <a:spcAft>
                <a:spcPts val="0"/>
              </a:spcAft>
              <a:buClr>
                <a:srgbClr val="000000"/>
              </a:buClr>
            </a:pPr>
            <a:r>
              <a:rPr lang="en" sz="1600" b="1" kern="0">
                <a:solidFill>
                  <a:srgbClr val="737373"/>
                </a:solidFill>
                <a:latin typeface="Roboto"/>
                <a:ea typeface="Roboto"/>
                <a:cs typeface="Roboto"/>
                <a:sym typeface="Roboto"/>
              </a:rPr>
              <a:t>Centennial Foyer</a:t>
            </a:r>
            <a:endParaRPr sz="1600" b="1" kern="0">
              <a:solidFill>
                <a:srgbClr val="737373"/>
              </a:solidFill>
              <a:latin typeface="Roboto"/>
              <a:ea typeface="Roboto"/>
              <a:cs typeface="Roboto"/>
              <a:sym typeface="Roboto"/>
            </a:endParaRPr>
          </a:p>
          <a:p>
            <a:pPr marL="609585" indent="-406390" defTabSz="1219170" eaLnBrk="1" fontAlgn="auto" hangingPunct="1">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Registration</a:t>
            </a:r>
            <a:endParaRPr sz="1600" kern="0">
              <a:solidFill>
                <a:srgbClr val="737373"/>
              </a:solidFill>
              <a:latin typeface="Roboto"/>
              <a:ea typeface="Roboto"/>
              <a:cs typeface="Roboto"/>
              <a:sym typeface="Roboto"/>
            </a:endParaRPr>
          </a:p>
          <a:p>
            <a:pPr marL="609585" indent="-406390" defTabSz="1219170" eaLnBrk="1" fontAlgn="auto" hangingPunct="1">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Light Breakfast</a:t>
            </a:r>
            <a:endParaRPr sz="1600" kern="0">
              <a:solidFill>
                <a:srgbClr val="737373"/>
              </a:solidFill>
              <a:latin typeface="Roboto"/>
              <a:ea typeface="Roboto"/>
              <a:cs typeface="Roboto"/>
              <a:sym typeface="Roboto"/>
            </a:endParaRPr>
          </a:p>
          <a:p>
            <a:pPr marL="609585" indent="-406390" defTabSz="1219170" eaLnBrk="1" fontAlgn="auto" hangingPunct="1">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AM and PM Breaks</a:t>
            </a:r>
            <a:endParaRPr sz="1600" kern="0">
              <a:solidFill>
                <a:srgbClr val="737373"/>
              </a:solidFill>
              <a:latin typeface="Roboto"/>
              <a:ea typeface="Roboto"/>
              <a:cs typeface="Roboto"/>
              <a:sym typeface="Roboto"/>
            </a:endParaRPr>
          </a:p>
          <a:p>
            <a:pPr defTabSz="1219170" eaLnBrk="1" fontAlgn="auto" hangingPunct="1">
              <a:spcBef>
                <a:spcPts val="0"/>
              </a:spcBef>
              <a:spcAft>
                <a:spcPts val="0"/>
              </a:spcAft>
              <a:buClr>
                <a:srgbClr val="000000"/>
              </a:buClr>
            </a:pPr>
            <a:endParaRPr sz="1067" kern="0">
              <a:solidFill>
                <a:srgbClr val="737373"/>
              </a:solidFill>
              <a:latin typeface="Roboto"/>
              <a:ea typeface="Roboto"/>
              <a:cs typeface="Roboto"/>
              <a:sym typeface="Roboto"/>
            </a:endParaRPr>
          </a:p>
          <a:p>
            <a:pPr defTabSz="1219170" eaLnBrk="1" fontAlgn="auto" hangingPunct="1">
              <a:spcBef>
                <a:spcPts val="0"/>
              </a:spcBef>
              <a:spcAft>
                <a:spcPts val="0"/>
              </a:spcAft>
              <a:buClr>
                <a:srgbClr val="000000"/>
              </a:buClr>
            </a:pPr>
            <a:r>
              <a:rPr lang="en" sz="1600" b="1" kern="0">
                <a:solidFill>
                  <a:srgbClr val="737373"/>
                </a:solidFill>
                <a:latin typeface="Roboto"/>
                <a:ea typeface="Roboto"/>
                <a:cs typeface="Roboto"/>
                <a:sym typeface="Roboto"/>
              </a:rPr>
              <a:t>Centennial BCD</a:t>
            </a:r>
            <a:endParaRPr sz="1600" b="1" kern="0">
              <a:solidFill>
                <a:srgbClr val="737373"/>
              </a:solidFill>
              <a:latin typeface="Roboto"/>
              <a:ea typeface="Roboto"/>
              <a:cs typeface="Roboto"/>
              <a:sym typeface="Roboto"/>
            </a:endParaRPr>
          </a:p>
          <a:p>
            <a:pPr marL="609585" indent="-406390" defTabSz="1219170" eaLnBrk="1" fontAlgn="auto" hangingPunct="1">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Lunch</a:t>
            </a:r>
            <a:endParaRPr sz="1600" kern="0">
              <a:solidFill>
                <a:srgbClr val="737373"/>
              </a:solidFill>
              <a:latin typeface="Roboto"/>
              <a:ea typeface="Roboto"/>
              <a:cs typeface="Roboto"/>
              <a:sym typeface="Roboto"/>
            </a:endParaRPr>
          </a:p>
          <a:p>
            <a:pPr defTabSz="1219170" eaLnBrk="1" fontAlgn="auto" hangingPunct="1">
              <a:spcBef>
                <a:spcPts val="0"/>
              </a:spcBef>
              <a:spcAft>
                <a:spcPts val="0"/>
              </a:spcAft>
              <a:buClr>
                <a:srgbClr val="000000"/>
              </a:buClr>
            </a:pPr>
            <a:endParaRPr sz="1067" kern="0">
              <a:solidFill>
                <a:srgbClr val="737373"/>
              </a:solidFill>
              <a:latin typeface="Roboto"/>
              <a:ea typeface="Roboto"/>
              <a:cs typeface="Roboto"/>
              <a:sym typeface="Roboto"/>
            </a:endParaRPr>
          </a:p>
          <a:p>
            <a:pPr defTabSz="1219170" eaLnBrk="1" fontAlgn="auto" hangingPunct="1">
              <a:spcBef>
                <a:spcPts val="0"/>
              </a:spcBef>
              <a:spcAft>
                <a:spcPts val="0"/>
              </a:spcAft>
              <a:buClr>
                <a:srgbClr val="000000"/>
              </a:buClr>
            </a:pPr>
            <a:r>
              <a:rPr lang="en" sz="1600" b="1" kern="0">
                <a:solidFill>
                  <a:srgbClr val="737373"/>
                </a:solidFill>
                <a:latin typeface="Roboto"/>
                <a:ea typeface="Roboto"/>
                <a:cs typeface="Roboto"/>
                <a:sym typeface="Roboto"/>
              </a:rPr>
              <a:t>Centennial AB</a:t>
            </a:r>
            <a:endParaRPr sz="1600" b="1" kern="0">
              <a:solidFill>
                <a:srgbClr val="737373"/>
              </a:solidFill>
              <a:latin typeface="Roboto"/>
              <a:ea typeface="Roboto"/>
              <a:cs typeface="Roboto"/>
              <a:sym typeface="Roboto"/>
            </a:endParaRPr>
          </a:p>
          <a:p>
            <a:pPr marL="609585" indent="-406390" defTabSz="1219170" eaLnBrk="1" fontAlgn="auto" hangingPunct="1">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Executive Committee Opening/Closing Session</a:t>
            </a:r>
            <a:endParaRPr sz="1600" kern="0">
              <a:solidFill>
                <a:srgbClr val="737373"/>
              </a:solidFill>
              <a:latin typeface="Roboto"/>
              <a:ea typeface="Roboto"/>
              <a:cs typeface="Roboto"/>
              <a:sym typeface="Roboto"/>
            </a:endParaRPr>
          </a:p>
          <a:p>
            <a:pPr defTabSz="1219170" eaLnBrk="1" fontAlgn="auto" hangingPunct="1">
              <a:spcBef>
                <a:spcPts val="0"/>
              </a:spcBef>
              <a:spcAft>
                <a:spcPts val="0"/>
              </a:spcAft>
              <a:buClr>
                <a:srgbClr val="000000"/>
              </a:buClr>
            </a:pPr>
            <a:endParaRPr sz="1067" kern="0">
              <a:solidFill>
                <a:srgbClr val="737373"/>
              </a:solidFill>
              <a:latin typeface="Roboto"/>
              <a:ea typeface="Roboto"/>
              <a:cs typeface="Roboto"/>
              <a:sym typeface="Roboto"/>
            </a:endParaRPr>
          </a:p>
          <a:p>
            <a:pPr defTabSz="1219170" eaLnBrk="1" fontAlgn="auto" hangingPunct="1">
              <a:spcBef>
                <a:spcPts val="0"/>
              </a:spcBef>
              <a:spcAft>
                <a:spcPts val="0"/>
              </a:spcAft>
              <a:buClr>
                <a:srgbClr val="000000"/>
              </a:buClr>
            </a:pPr>
            <a:r>
              <a:rPr lang="en" sz="1600" b="1" kern="0">
                <a:solidFill>
                  <a:srgbClr val="737373"/>
                </a:solidFill>
                <a:latin typeface="Roboto"/>
                <a:ea typeface="Roboto"/>
                <a:cs typeface="Roboto"/>
                <a:sym typeface="Roboto"/>
              </a:rPr>
              <a:t>Centennial E, F, G, H</a:t>
            </a:r>
            <a:endParaRPr sz="1600" b="1" kern="0">
              <a:solidFill>
                <a:srgbClr val="737373"/>
              </a:solidFill>
              <a:latin typeface="Roboto"/>
              <a:ea typeface="Roboto"/>
              <a:cs typeface="Roboto"/>
              <a:sym typeface="Roboto"/>
            </a:endParaRPr>
          </a:p>
          <a:p>
            <a:pPr marL="609585" indent="-406390" defTabSz="1219170" eaLnBrk="1" fontAlgn="auto" hangingPunct="1">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802.11 Sessions</a:t>
            </a:r>
            <a:endParaRPr sz="1600" kern="0">
              <a:solidFill>
                <a:srgbClr val="737373"/>
              </a:solidFill>
              <a:latin typeface="Roboto"/>
              <a:ea typeface="Roboto"/>
              <a:cs typeface="Roboto"/>
              <a:sym typeface="Roboto"/>
            </a:endParaRPr>
          </a:p>
          <a:p>
            <a:pPr defTabSz="1219170" eaLnBrk="1" fontAlgn="auto" hangingPunct="1">
              <a:spcBef>
                <a:spcPts val="0"/>
              </a:spcBef>
              <a:spcAft>
                <a:spcPts val="0"/>
              </a:spcAft>
              <a:buClr>
                <a:srgbClr val="000000"/>
              </a:buClr>
            </a:pPr>
            <a:endParaRPr sz="1067" kern="0">
              <a:solidFill>
                <a:srgbClr val="737373"/>
              </a:solidFill>
              <a:latin typeface="Roboto"/>
              <a:ea typeface="Roboto"/>
              <a:cs typeface="Roboto"/>
              <a:sym typeface="Roboto"/>
            </a:endParaRPr>
          </a:p>
          <a:p>
            <a:pPr defTabSz="1219170" eaLnBrk="1" fontAlgn="auto" hangingPunct="1">
              <a:spcBef>
                <a:spcPts val="0"/>
              </a:spcBef>
              <a:spcAft>
                <a:spcPts val="0"/>
              </a:spcAft>
              <a:buClr>
                <a:srgbClr val="000000"/>
              </a:buClr>
            </a:pPr>
            <a:r>
              <a:rPr lang="en" sz="1600" b="1" kern="0">
                <a:solidFill>
                  <a:srgbClr val="737373"/>
                </a:solidFill>
                <a:latin typeface="Roboto"/>
                <a:ea typeface="Roboto"/>
                <a:cs typeface="Roboto"/>
                <a:sym typeface="Roboto"/>
              </a:rPr>
              <a:t>Mineral Hall A,BC,D,E</a:t>
            </a:r>
            <a:endParaRPr sz="1600" b="1" kern="0">
              <a:solidFill>
                <a:srgbClr val="737373"/>
              </a:solidFill>
              <a:latin typeface="Roboto"/>
              <a:ea typeface="Roboto"/>
              <a:cs typeface="Roboto"/>
              <a:sym typeface="Roboto"/>
            </a:endParaRPr>
          </a:p>
          <a:p>
            <a:pPr marL="609585" indent="-406390" defTabSz="1219170" eaLnBrk="1" fontAlgn="auto" hangingPunct="1">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802.15 Sessions</a:t>
            </a:r>
            <a:endParaRPr sz="1600" kern="0">
              <a:solidFill>
                <a:srgbClr val="737373"/>
              </a:solidFill>
              <a:latin typeface="Roboto"/>
              <a:ea typeface="Roboto"/>
              <a:cs typeface="Roboto"/>
              <a:sym typeface="Roboto"/>
            </a:endParaRPr>
          </a:p>
          <a:p>
            <a:pPr defTabSz="1219170" eaLnBrk="1" fontAlgn="auto" hangingPunct="1">
              <a:spcBef>
                <a:spcPts val="0"/>
              </a:spcBef>
              <a:spcAft>
                <a:spcPts val="0"/>
              </a:spcAft>
              <a:buClr>
                <a:srgbClr val="000000"/>
              </a:buClr>
            </a:pPr>
            <a:endParaRPr sz="1067" kern="0">
              <a:solidFill>
                <a:srgbClr val="737373"/>
              </a:solidFill>
              <a:latin typeface="Roboto"/>
              <a:ea typeface="Roboto"/>
              <a:cs typeface="Roboto"/>
              <a:sym typeface="Roboto"/>
            </a:endParaRPr>
          </a:p>
          <a:p>
            <a:pPr defTabSz="1219170" eaLnBrk="1" fontAlgn="auto" hangingPunct="1">
              <a:spcBef>
                <a:spcPts val="0"/>
              </a:spcBef>
              <a:spcAft>
                <a:spcPts val="0"/>
              </a:spcAft>
              <a:buClr>
                <a:srgbClr val="000000"/>
              </a:buClr>
            </a:pPr>
            <a:r>
              <a:rPr lang="en" sz="1600" b="1" kern="0">
                <a:solidFill>
                  <a:srgbClr val="737373"/>
                </a:solidFill>
                <a:latin typeface="Roboto"/>
                <a:ea typeface="Roboto"/>
                <a:cs typeface="Roboto"/>
                <a:sym typeface="Roboto"/>
              </a:rPr>
              <a:t>Mineral FG</a:t>
            </a:r>
            <a:endParaRPr sz="1600" b="1" kern="0">
              <a:solidFill>
                <a:srgbClr val="737373"/>
              </a:solidFill>
              <a:latin typeface="Roboto"/>
              <a:ea typeface="Roboto"/>
              <a:cs typeface="Roboto"/>
              <a:sym typeface="Roboto"/>
            </a:endParaRPr>
          </a:p>
          <a:p>
            <a:pPr marL="609585" indent="-406390" defTabSz="1219170" eaLnBrk="1" fontAlgn="auto" hangingPunct="1">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802.11 Sessions</a:t>
            </a:r>
            <a:endParaRPr sz="1600" kern="0">
              <a:solidFill>
                <a:srgbClr val="737373"/>
              </a:solidFill>
              <a:latin typeface="Roboto"/>
              <a:ea typeface="Roboto"/>
              <a:cs typeface="Roboto"/>
              <a:sym typeface="Roboto"/>
            </a:endParaRPr>
          </a:p>
          <a:p>
            <a:pPr defTabSz="1219170" eaLnBrk="1" fontAlgn="auto" hangingPunct="1">
              <a:spcBef>
                <a:spcPts val="0"/>
              </a:spcBef>
              <a:spcAft>
                <a:spcPts val="0"/>
              </a:spcAft>
              <a:buClr>
                <a:srgbClr val="000000"/>
              </a:buClr>
            </a:pPr>
            <a:endParaRPr sz="1067" kern="0">
              <a:solidFill>
                <a:srgbClr val="737373"/>
              </a:solidFill>
              <a:latin typeface="Roboto"/>
              <a:ea typeface="Roboto"/>
              <a:cs typeface="Roboto"/>
              <a:sym typeface="Roboto"/>
            </a:endParaRPr>
          </a:p>
          <a:p>
            <a:pPr defTabSz="1219170" eaLnBrk="1" fontAlgn="auto" hangingPunct="1">
              <a:spcBef>
                <a:spcPts val="0"/>
              </a:spcBef>
              <a:spcAft>
                <a:spcPts val="0"/>
              </a:spcAft>
              <a:buClr>
                <a:srgbClr val="000000"/>
              </a:buClr>
            </a:pPr>
            <a:r>
              <a:rPr lang="en" sz="1600" b="1" kern="0">
                <a:solidFill>
                  <a:srgbClr val="737373"/>
                </a:solidFill>
                <a:latin typeface="Roboto"/>
                <a:ea typeface="Roboto"/>
                <a:cs typeface="Roboto"/>
                <a:sym typeface="Roboto"/>
              </a:rPr>
              <a:t>Quartz AB</a:t>
            </a:r>
            <a:endParaRPr sz="1600" b="1" kern="0">
              <a:solidFill>
                <a:srgbClr val="737373"/>
              </a:solidFill>
              <a:latin typeface="Roboto"/>
              <a:ea typeface="Roboto"/>
              <a:cs typeface="Roboto"/>
              <a:sym typeface="Roboto"/>
            </a:endParaRPr>
          </a:p>
          <a:p>
            <a:pPr marL="609585" indent="-406390" defTabSz="1219170" eaLnBrk="1" fontAlgn="auto" hangingPunct="1">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Executive Committee Boardroom</a:t>
            </a:r>
            <a:endParaRPr sz="1600" kern="0">
              <a:solidFill>
                <a:srgbClr val="737373"/>
              </a:solidFill>
              <a:latin typeface="Roboto"/>
              <a:ea typeface="Roboto"/>
              <a:cs typeface="Roboto"/>
              <a:sym typeface="Roboto"/>
            </a:endParaRPr>
          </a:p>
          <a:p>
            <a:pPr defTabSz="1219170" eaLnBrk="1" fontAlgn="auto" hangingPunct="1">
              <a:spcBef>
                <a:spcPts val="0"/>
              </a:spcBef>
              <a:spcAft>
                <a:spcPts val="0"/>
              </a:spcAft>
              <a:buClr>
                <a:srgbClr val="000000"/>
              </a:buClr>
            </a:pPr>
            <a:endParaRPr sz="1067" kern="0">
              <a:solidFill>
                <a:srgbClr val="737373"/>
              </a:solidFill>
              <a:latin typeface="Roboto"/>
              <a:ea typeface="Roboto"/>
              <a:cs typeface="Roboto"/>
              <a:sym typeface="Roboto"/>
            </a:endParaRPr>
          </a:p>
          <a:p>
            <a:pPr defTabSz="1219170" eaLnBrk="1" fontAlgn="auto" hangingPunct="1">
              <a:spcBef>
                <a:spcPts val="0"/>
              </a:spcBef>
              <a:spcAft>
                <a:spcPts val="0"/>
              </a:spcAft>
              <a:buClr>
                <a:srgbClr val="000000"/>
              </a:buClr>
            </a:pPr>
            <a:r>
              <a:rPr lang="en" sz="1600" b="1" kern="0">
                <a:solidFill>
                  <a:srgbClr val="737373"/>
                </a:solidFill>
                <a:latin typeface="Roboto"/>
                <a:ea typeface="Roboto"/>
                <a:cs typeface="Roboto"/>
                <a:sym typeface="Roboto"/>
              </a:rPr>
              <a:t>Granite BC</a:t>
            </a:r>
            <a:endParaRPr sz="1600" b="1" kern="0">
              <a:solidFill>
                <a:srgbClr val="737373"/>
              </a:solidFill>
              <a:latin typeface="Roboto"/>
              <a:ea typeface="Roboto"/>
              <a:cs typeface="Roboto"/>
              <a:sym typeface="Roboto"/>
            </a:endParaRPr>
          </a:p>
          <a:p>
            <a:pPr marL="609585" indent="-406390" defTabSz="1219170" eaLnBrk="1" fontAlgn="auto" hangingPunct="1">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802.18/.19./24 Sessions</a:t>
            </a:r>
            <a:endParaRPr sz="1600" kern="0">
              <a:solidFill>
                <a:srgbClr val="737373"/>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FDC52FB8-B1F6-5B23-DEAE-6B989C4AB43F}"/>
              </a:ext>
            </a:extLst>
          </p:cNvPr>
          <p:cNvSpPr>
            <a:spLocks noGrp="1"/>
          </p:cNvSpPr>
          <p:nvPr>
            <p:ph type="sldNum" idx="12"/>
          </p:nvPr>
        </p:nvSpPr>
        <p:spPr/>
        <p:txBody>
          <a:bodyPr/>
          <a:lstStyle/>
          <a:p>
            <a:pPr defTabSz="1219170" eaLnBrk="1" fontAlgn="auto" hangingPunct="1"/>
            <a:fld id="{00000000-1234-1234-1234-123412341234}" type="slidenum">
              <a:rPr lang="en" kern="0">
                <a:solidFill>
                  <a:srgbClr val="737373"/>
                </a:solidFill>
              </a:rPr>
              <a:pPr defTabSz="1219170" eaLnBrk="1" fontAlgn="auto" hangingPunct="1"/>
              <a:t>14</a:t>
            </a:fld>
            <a:endParaRPr lang="en" kern="0">
              <a:solidFill>
                <a:srgbClr val="737373"/>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2beae6e72b0_0_7"/>
          <p:cNvSpPr txBox="1">
            <a:spLocks noGrp="1"/>
          </p:cNvSpPr>
          <p:nvPr>
            <p:ph type="title"/>
          </p:nvPr>
        </p:nvSpPr>
        <p:spPr>
          <a:xfrm>
            <a:off x="131000" y="21800"/>
            <a:ext cx="11768800" cy="803600"/>
          </a:xfrm>
          <a:prstGeom prst="rect">
            <a:avLst/>
          </a:prstGeom>
          <a:noFill/>
          <a:ln>
            <a:noFill/>
          </a:ln>
        </p:spPr>
        <p:txBody>
          <a:bodyPr spcFirstLastPara="1" wrap="square" lIns="121900" tIns="121900" rIns="121900" bIns="121900" anchor="ctr" anchorCtr="0">
            <a:noAutofit/>
          </a:bodyPr>
          <a:lstStyle/>
          <a:p>
            <a:r>
              <a:rPr lang="en" b="1"/>
              <a:t>Hyatt Regency Denver 4th Floor Meeting Space Map </a:t>
            </a:r>
            <a:endParaRPr b="1"/>
          </a:p>
        </p:txBody>
      </p:sp>
      <p:sp>
        <p:nvSpPr>
          <p:cNvPr id="141" name="Google Shape;141;g2beae6e72b0_0_7"/>
          <p:cNvSpPr txBox="1"/>
          <p:nvPr/>
        </p:nvSpPr>
        <p:spPr>
          <a:xfrm>
            <a:off x="5069967" y="1028601"/>
            <a:ext cx="6328800" cy="1395278"/>
          </a:xfrm>
          <a:prstGeom prst="rect">
            <a:avLst/>
          </a:prstGeom>
          <a:noFill/>
          <a:ln>
            <a:noFill/>
          </a:ln>
        </p:spPr>
        <p:txBody>
          <a:bodyPr spcFirstLastPara="1" wrap="square" lIns="121900" tIns="121900" rIns="121900" bIns="121900" anchor="t" anchorCtr="0">
            <a:spAutoFit/>
          </a:bodyPr>
          <a:lstStyle/>
          <a:p>
            <a:pPr defTabSz="1219170" eaLnBrk="1" fontAlgn="auto" hangingPunct="1">
              <a:spcBef>
                <a:spcPts val="0"/>
              </a:spcBef>
              <a:spcAft>
                <a:spcPts val="0"/>
              </a:spcAft>
              <a:buClr>
                <a:srgbClr val="000000"/>
              </a:buClr>
            </a:pPr>
            <a:r>
              <a:rPr lang="en" sz="1600" b="1" kern="0">
                <a:solidFill>
                  <a:srgbClr val="737373"/>
                </a:solidFill>
                <a:latin typeface="Roboto"/>
                <a:ea typeface="Roboto"/>
                <a:cs typeface="Roboto"/>
                <a:sym typeface="Roboto"/>
              </a:rPr>
              <a:t>Capitol 1,2,3,4</a:t>
            </a:r>
            <a:endParaRPr sz="1600" b="1" kern="0">
              <a:solidFill>
                <a:srgbClr val="737373"/>
              </a:solidFill>
              <a:latin typeface="Roboto"/>
              <a:ea typeface="Roboto"/>
              <a:cs typeface="Roboto"/>
              <a:sym typeface="Roboto"/>
            </a:endParaRPr>
          </a:p>
          <a:p>
            <a:pPr marL="609585" indent="-406390" defTabSz="1219170" eaLnBrk="1" fontAlgn="auto" hangingPunct="1">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802.3 Sessions</a:t>
            </a:r>
            <a:endParaRPr sz="1600" kern="0">
              <a:solidFill>
                <a:srgbClr val="737373"/>
              </a:solidFill>
              <a:latin typeface="Roboto"/>
              <a:ea typeface="Roboto"/>
              <a:cs typeface="Roboto"/>
              <a:sym typeface="Roboto"/>
            </a:endParaRPr>
          </a:p>
          <a:p>
            <a:pPr defTabSz="1219170" eaLnBrk="1" fontAlgn="auto" hangingPunct="1">
              <a:spcBef>
                <a:spcPts val="0"/>
              </a:spcBef>
              <a:spcAft>
                <a:spcPts val="0"/>
              </a:spcAft>
              <a:buClr>
                <a:srgbClr val="000000"/>
              </a:buClr>
            </a:pPr>
            <a:endParaRPr sz="1067" kern="0">
              <a:solidFill>
                <a:srgbClr val="737373"/>
              </a:solidFill>
              <a:latin typeface="Roboto"/>
              <a:ea typeface="Roboto"/>
              <a:cs typeface="Roboto"/>
              <a:sym typeface="Roboto"/>
            </a:endParaRPr>
          </a:p>
          <a:p>
            <a:pPr defTabSz="1219170" eaLnBrk="1" fontAlgn="auto" hangingPunct="1">
              <a:spcBef>
                <a:spcPts val="0"/>
              </a:spcBef>
              <a:spcAft>
                <a:spcPts val="0"/>
              </a:spcAft>
              <a:buClr>
                <a:srgbClr val="000000"/>
              </a:buClr>
            </a:pPr>
            <a:r>
              <a:rPr lang="en" sz="1600" b="1" kern="0">
                <a:solidFill>
                  <a:srgbClr val="737373"/>
                </a:solidFill>
                <a:latin typeface="Roboto"/>
                <a:ea typeface="Roboto"/>
                <a:cs typeface="Roboto"/>
                <a:sym typeface="Roboto"/>
              </a:rPr>
              <a:t>Capitol 5,6,7</a:t>
            </a:r>
            <a:endParaRPr sz="1600" b="1" kern="0">
              <a:solidFill>
                <a:srgbClr val="737373"/>
              </a:solidFill>
              <a:latin typeface="Roboto"/>
              <a:ea typeface="Roboto"/>
              <a:cs typeface="Roboto"/>
              <a:sym typeface="Roboto"/>
            </a:endParaRPr>
          </a:p>
          <a:p>
            <a:pPr marL="609585" indent="-406390" defTabSz="1219170" eaLnBrk="1" fontAlgn="auto" hangingPunct="1">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802.1 Sessions</a:t>
            </a:r>
            <a:endParaRPr sz="1600" kern="0">
              <a:solidFill>
                <a:srgbClr val="737373"/>
              </a:solidFill>
              <a:latin typeface="Roboto"/>
              <a:ea typeface="Roboto"/>
              <a:cs typeface="Roboto"/>
              <a:sym typeface="Roboto"/>
            </a:endParaRPr>
          </a:p>
        </p:txBody>
      </p:sp>
      <p:pic>
        <p:nvPicPr>
          <p:cNvPr id="142" name="Google Shape;142;g2beae6e72b0_0_7"/>
          <p:cNvPicPr preferRelativeResize="0"/>
          <p:nvPr/>
        </p:nvPicPr>
        <p:blipFill>
          <a:blip r:embed="rId3">
            <a:alphaModFix/>
          </a:blip>
          <a:stretch>
            <a:fillRect/>
          </a:stretch>
        </p:blipFill>
        <p:spPr>
          <a:xfrm>
            <a:off x="203200" y="1028601"/>
            <a:ext cx="4348771" cy="5626204"/>
          </a:xfrm>
          <a:prstGeom prst="rect">
            <a:avLst/>
          </a:prstGeom>
          <a:noFill/>
          <a:ln>
            <a:noFill/>
          </a:ln>
        </p:spPr>
      </p:pic>
      <p:sp>
        <p:nvSpPr>
          <p:cNvPr id="2" name="Slide Number Placeholder 1">
            <a:extLst>
              <a:ext uri="{FF2B5EF4-FFF2-40B4-BE49-F238E27FC236}">
                <a16:creationId xmlns:a16="http://schemas.microsoft.com/office/drawing/2014/main" id="{FE4EB39A-11CC-4092-DEDF-84CFC7483B64}"/>
              </a:ext>
            </a:extLst>
          </p:cNvPr>
          <p:cNvSpPr>
            <a:spLocks noGrp="1"/>
          </p:cNvSpPr>
          <p:nvPr>
            <p:ph type="sldNum" idx="12"/>
          </p:nvPr>
        </p:nvSpPr>
        <p:spPr/>
        <p:txBody>
          <a:bodyPr/>
          <a:lstStyle/>
          <a:p>
            <a:pPr defTabSz="1219170" eaLnBrk="1" fontAlgn="auto" hangingPunct="1"/>
            <a:fld id="{00000000-1234-1234-1234-123412341234}" type="slidenum">
              <a:rPr lang="en" kern="0">
                <a:solidFill>
                  <a:srgbClr val="737373"/>
                </a:solidFill>
              </a:rPr>
              <a:pPr defTabSz="1219170" eaLnBrk="1" fontAlgn="auto" hangingPunct="1"/>
              <a:t>15</a:t>
            </a:fld>
            <a:endParaRPr lang="en" kern="0">
              <a:solidFill>
                <a:srgbClr val="737373"/>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1"/>
          <p:cNvSpPr txBox="1">
            <a:spLocks noGrp="1"/>
          </p:cNvSpPr>
          <p:nvPr>
            <p:ph type="title"/>
          </p:nvPr>
        </p:nvSpPr>
        <p:spPr>
          <a:xfrm>
            <a:off x="614600" y="433733"/>
            <a:ext cx="10962800" cy="904400"/>
          </a:xfrm>
          <a:prstGeom prst="rect">
            <a:avLst/>
          </a:prstGeom>
          <a:noFill/>
          <a:ln>
            <a:noFill/>
          </a:ln>
        </p:spPr>
        <p:txBody>
          <a:bodyPr spcFirstLastPara="1" wrap="square" lIns="121900" tIns="121900" rIns="121900" bIns="121900" anchor="b" anchorCtr="0">
            <a:noAutofit/>
          </a:bodyPr>
          <a:lstStyle/>
          <a:p>
            <a:pPr algn="ctr"/>
            <a:r>
              <a:rPr lang="en" sz="3600" dirty="0"/>
              <a:t>Quick Start Guide </a:t>
            </a:r>
            <a:r>
              <a:rPr lang="en" sz="3600"/>
              <a:t>to Local information </a:t>
            </a:r>
            <a:r>
              <a:rPr lang="en" sz="3600" dirty="0"/>
              <a:t>in Denver</a:t>
            </a:r>
            <a:endParaRPr sz="3600" dirty="0"/>
          </a:p>
        </p:txBody>
      </p:sp>
      <p:sp>
        <p:nvSpPr>
          <p:cNvPr id="148" name="Google Shape;148;p11"/>
          <p:cNvSpPr txBox="1">
            <a:spLocks noGrp="1"/>
          </p:cNvSpPr>
          <p:nvPr>
            <p:ph type="body" idx="1"/>
          </p:nvPr>
        </p:nvSpPr>
        <p:spPr>
          <a:xfrm>
            <a:off x="349800" y="2380965"/>
            <a:ext cx="11242200" cy="4375435"/>
          </a:xfrm>
          <a:prstGeom prst="rect">
            <a:avLst/>
          </a:prstGeom>
          <a:noFill/>
          <a:ln>
            <a:noFill/>
          </a:ln>
        </p:spPr>
        <p:txBody>
          <a:bodyPr spcFirstLastPara="1" wrap="square" lIns="121900" tIns="121900" rIns="121900" bIns="121900" anchor="t" anchorCtr="0">
            <a:noAutofit/>
          </a:bodyPr>
          <a:lstStyle/>
          <a:p>
            <a:pPr marL="0" indent="0">
              <a:lnSpc>
                <a:spcPct val="125000"/>
              </a:lnSpc>
              <a:buNone/>
            </a:pPr>
            <a:r>
              <a:rPr lang="en" sz="1600" b="1"/>
              <a:t>Weather Forecast</a:t>
            </a:r>
            <a:endParaRPr sz="1600" b="1"/>
          </a:p>
          <a:p>
            <a:pPr indent="-406390">
              <a:lnSpc>
                <a:spcPct val="125000"/>
              </a:lnSpc>
              <a:buSzPts val="1200"/>
            </a:pPr>
            <a:r>
              <a:rPr lang="en" sz="1600"/>
              <a:t> </a:t>
            </a:r>
            <a:r>
              <a:rPr lang="en" sz="1600" u="sng">
                <a:solidFill>
                  <a:schemeClr val="hlink"/>
                </a:solidFill>
                <a:latin typeface="Arial"/>
                <a:ea typeface="Arial"/>
                <a:cs typeface="Arial"/>
                <a:sym typeface="Arial"/>
                <a:hlinkClick r:id="rId3"/>
              </a:rPr>
              <a:t>Denver, CO Weather Forecast | AccuWeather</a:t>
            </a:r>
            <a:endParaRPr sz="1600"/>
          </a:p>
          <a:p>
            <a:pPr marL="0" indent="0">
              <a:lnSpc>
                <a:spcPct val="125000"/>
              </a:lnSpc>
              <a:buNone/>
            </a:pPr>
            <a:r>
              <a:rPr lang="en" sz="1600" b="1"/>
              <a:t>Time Zone - Time Change</a:t>
            </a:r>
            <a:endParaRPr sz="1600" b="1"/>
          </a:p>
          <a:p>
            <a:pPr indent="-406390">
              <a:lnSpc>
                <a:spcPct val="125000"/>
              </a:lnSpc>
              <a:buSzPts val="1200"/>
            </a:pPr>
            <a:r>
              <a:rPr lang="en" sz="1600"/>
              <a:t>Sunday, March 10, 2024 — Daylight Saving Time Starts. Clocks move forward 1 hour.</a:t>
            </a:r>
            <a:endParaRPr sz="1600"/>
          </a:p>
          <a:p>
            <a:pPr indent="-406390">
              <a:lnSpc>
                <a:spcPct val="125000"/>
              </a:lnSpc>
              <a:buSzPts val="1200"/>
            </a:pPr>
            <a:r>
              <a:rPr lang="en" sz="1600"/>
              <a:t>Time Zone Tool (What time is at home or where virtual attendees are logging in?) </a:t>
            </a:r>
            <a:r>
              <a:rPr lang="en" sz="1600" u="sng">
                <a:solidFill>
                  <a:schemeClr val="hlink"/>
                </a:solidFill>
                <a:hlinkClick r:id="rId4"/>
              </a:rPr>
              <a:t>https://www.timeanddate.com/worldclock/meeting.html</a:t>
            </a:r>
            <a:endParaRPr sz="1600"/>
          </a:p>
          <a:p>
            <a:pPr marL="0" indent="0">
              <a:lnSpc>
                <a:spcPct val="125000"/>
              </a:lnSpc>
              <a:buNone/>
            </a:pPr>
            <a:r>
              <a:rPr lang="en" sz="1600" b="1"/>
              <a:t>Denver Airport - Flight Status</a:t>
            </a:r>
            <a:endParaRPr sz="1600" b="1"/>
          </a:p>
          <a:p>
            <a:pPr indent="-406390">
              <a:lnSpc>
                <a:spcPct val="125000"/>
              </a:lnSpc>
              <a:buSzPts val="1200"/>
            </a:pPr>
            <a:r>
              <a:rPr lang="en" sz="1600" u="sng">
                <a:solidFill>
                  <a:schemeClr val="hlink"/>
                </a:solidFill>
                <a:hlinkClick r:id="rId5"/>
              </a:rPr>
              <a:t>https://www.flydenver.com/departures/</a:t>
            </a:r>
            <a:endParaRPr sz="1600"/>
          </a:p>
          <a:p>
            <a:pPr marL="0" indent="0">
              <a:lnSpc>
                <a:spcPct val="125000"/>
              </a:lnSpc>
              <a:buNone/>
            </a:pPr>
            <a:r>
              <a:rPr lang="en" sz="1600" b="1"/>
              <a:t>Getting the Train Back to the Airport</a:t>
            </a:r>
            <a:endParaRPr sz="1600" b="1"/>
          </a:p>
          <a:p>
            <a:pPr indent="-406390">
              <a:lnSpc>
                <a:spcPct val="125000"/>
              </a:lnSpc>
              <a:buSzPts val="1200"/>
            </a:pPr>
            <a:r>
              <a:rPr lang="en" sz="1600" u="sng">
                <a:solidFill>
                  <a:schemeClr val="accent5"/>
                </a:solidFill>
                <a:hlinkClick r:id="rId6">
                  <a:extLst>
                    <a:ext uri="{A12FA001-AC4F-418D-AE19-62706E023703}">
                      <ahyp:hlinkClr xmlns:ahyp="http://schemas.microsoft.com/office/drawing/2018/hyperlinkcolor" val="tx"/>
                    </a:ext>
                  </a:extLst>
                </a:hlinkClick>
              </a:rPr>
              <a:t>https://youtu.be/Hj6PYgvu7zg?feature=shared</a:t>
            </a:r>
            <a:endParaRPr sz="1600"/>
          </a:p>
          <a:p>
            <a:pPr marL="0" indent="0">
              <a:lnSpc>
                <a:spcPct val="125000"/>
              </a:lnSpc>
              <a:buNone/>
            </a:pPr>
            <a:r>
              <a:rPr lang="en" sz="1600" b="1"/>
              <a:t>Places to Eat</a:t>
            </a:r>
            <a:endParaRPr sz="1600" b="1"/>
          </a:p>
          <a:p>
            <a:pPr indent="-406390">
              <a:lnSpc>
                <a:spcPct val="125000"/>
              </a:lnSpc>
              <a:buSzPts val="1200"/>
            </a:pPr>
            <a:r>
              <a:rPr lang="en" sz="1600" u="sng">
                <a:solidFill>
                  <a:schemeClr val="hlink"/>
                </a:solidFill>
                <a:hlinkClick r:id="rId7"/>
              </a:rPr>
              <a:t>Visit Denver</a:t>
            </a:r>
            <a:endParaRPr sz="1600"/>
          </a:p>
          <a:p>
            <a:pPr marL="0" indent="0">
              <a:lnSpc>
                <a:spcPct val="125000"/>
              </a:lnSpc>
              <a:buNone/>
            </a:pPr>
            <a:r>
              <a:rPr lang="en" sz="1600" b="1"/>
              <a:t>Free Things to Do In Denver, When You’re Not in a Meeting</a:t>
            </a:r>
            <a:endParaRPr sz="1600" b="1"/>
          </a:p>
          <a:p>
            <a:pPr indent="-406390">
              <a:lnSpc>
                <a:spcPct val="125000"/>
              </a:lnSpc>
              <a:buSzPts val="1200"/>
            </a:pPr>
            <a:r>
              <a:rPr lang="en" sz="1600" u="sng">
                <a:solidFill>
                  <a:schemeClr val="hlink"/>
                </a:solidFill>
                <a:hlinkClick r:id="rId8"/>
              </a:rPr>
              <a:t>https://www.denver.org/things-to-do/tours/free-tours</a:t>
            </a:r>
            <a:r>
              <a:rPr lang="en" sz="1600"/>
              <a:t>/</a:t>
            </a:r>
            <a:endParaRPr sz="1600"/>
          </a:p>
          <a:p>
            <a:pPr marL="0" indent="0">
              <a:buNone/>
            </a:pPr>
            <a:endParaRPr sz="1867"/>
          </a:p>
          <a:p>
            <a:pPr marL="0" indent="0">
              <a:buNone/>
            </a:pPr>
            <a:endParaRPr sz="1867"/>
          </a:p>
          <a:p>
            <a:pPr marL="0" indent="0">
              <a:buNone/>
            </a:pPr>
            <a:r>
              <a:rPr lang="en" sz="1867"/>
              <a:t> </a:t>
            </a:r>
            <a:endParaRPr sz="1867"/>
          </a:p>
        </p:txBody>
      </p:sp>
      <p:sp>
        <p:nvSpPr>
          <p:cNvPr id="2" name="Slide Number Placeholder 1">
            <a:extLst>
              <a:ext uri="{FF2B5EF4-FFF2-40B4-BE49-F238E27FC236}">
                <a16:creationId xmlns:a16="http://schemas.microsoft.com/office/drawing/2014/main" id="{B89244F4-E610-0AB4-7BCD-178669003AC1}"/>
              </a:ext>
            </a:extLst>
          </p:cNvPr>
          <p:cNvSpPr>
            <a:spLocks noGrp="1"/>
          </p:cNvSpPr>
          <p:nvPr>
            <p:ph type="sldNum" idx="12"/>
          </p:nvPr>
        </p:nvSpPr>
        <p:spPr/>
        <p:txBody>
          <a:bodyPr/>
          <a:lstStyle/>
          <a:p>
            <a:pPr defTabSz="1219170" eaLnBrk="1" fontAlgn="auto" hangingPunct="1"/>
            <a:fld id="{00000000-1234-1234-1234-123412341234}" type="slidenum">
              <a:rPr lang="en" kern="0">
                <a:solidFill>
                  <a:srgbClr val="737373"/>
                </a:solidFill>
              </a:rPr>
              <a:pPr defTabSz="1219170" eaLnBrk="1" fontAlgn="auto" hangingPunct="1"/>
              <a:t>16</a:t>
            </a:fld>
            <a:endParaRPr lang="en" kern="0">
              <a:solidFill>
                <a:srgbClr val="737373"/>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2beae6e72b0_0_20"/>
          <p:cNvSpPr txBox="1">
            <a:spLocks noGrp="1"/>
          </p:cNvSpPr>
          <p:nvPr>
            <p:ph type="title"/>
          </p:nvPr>
        </p:nvSpPr>
        <p:spPr>
          <a:xfrm>
            <a:off x="614600" y="433733"/>
            <a:ext cx="10962800" cy="904400"/>
          </a:xfrm>
          <a:prstGeom prst="rect">
            <a:avLst/>
          </a:prstGeom>
          <a:noFill/>
          <a:ln>
            <a:noFill/>
          </a:ln>
        </p:spPr>
        <p:txBody>
          <a:bodyPr spcFirstLastPara="1" wrap="square" lIns="121900" tIns="121900" rIns="121900" bIns="121900" anchor="b" anchorCtr="0">
            <a:noAutofit/>
          </a:bodyPr>
          <a:lstStyle/>
          <a:p>
            <a:pPr algn="ctr"/>
            <a:r>
              <a:rPr lang="en" sz="3600" dirty="0"/>
              <a:t>Health and Safety Options Close to Hyatt Regency</a:t>
            </a:r>
            <a:endParaRPr sz="3600" dirty="0"/>
          </a:p>
        </p:txBody>
      </p:sp>
      <p:sp>
        <p:nvSpPr>
          <p:cNvPr id="154" name="Google Shape;154;g2beae6e72b0_0_20"/>
          <p:cNvSpPr txBox="1">
            <a:spLocks noGrp="1"/>
          </p:cNvSpPr>
          <p:nvPr>
            <p:ph type="body" idx="1"/>
          </p:nvPr>
        </p:nvSpPr>
        <p:spPr>
          <a:xfrm>
            <a:off x="349800" y="2380965"/>
            <a:ext cx="11242400" cy="4375600"/>
          </a:xfrm>
          <a:prstGeom prst="rect">
            <a:avLst/>
          </a:prstGeom>
          <a:noFill/>
          <a:ln>
            <a:noFill/>
          </a:ln>
        </p:spPr>
        <p:txBody>
          <a:bodyPr spcFirstLastPara="1" wrap="square" lIns="121900" tIns="121900" rIns="121900" bIns="121900" anchor="t" anchorCtr="0">
            <a:noAutofit/>
          </a:bodyPr>
          <a:lstStyle/>
          <a:p>
            <a:pPr marL="0" indent="0">
              <a:buNone/>
            </a:pPr>
            <a:r>
              <a:rPr lang="en" sz="1867" b="1"/>
              <a:t>Nearby Hospitals:</a:t>
            </a:r>
            <a:endParaRPr sz="1867" b="1"/>
          </a:p>
          <a:p>
            <a:pPr indent="-423323">
              <a:buSzPts val="1400"/>
            </a:pPr>
            <a:r>
              <a:rPr lang="en" sz="1867"/>
              <a:t> Denver Health, 777 Bannock St, 303.436.6000</a:t>
            </a:r>
            <a:endParaRPr sz="1867"/>
          </a:p>
          <a:p>
            <a:pPr indent="-423323">
              <a:buSzPts val="1400"/>
            </a:pPr>
            <a:r>
              <a:rPr lang="en" sz="1867"/>
              <a:t> Saint Joseph Hospital, 1375 E 19th Ave, 303-812-2000</a:t>
            </a:r>
            <a:endParaRPr sz="1867"/>
          </a:p>
          <a:p>
            <a:pPr indent="-423323">
              <a:buSzPts val="1400"/>
            </a:pPr>
            <a:r>
              <a:rPr lang="en" sz="1867"/>
              <a:t> Kindred Hospital Denver, 1920 N High St, 303-320-5871</a:t>
            </a:r>
            <a:endParaRPr sz="1867"/>
          </a:p>
          <a:p>
            <a:pPr indent="-423323">
              <a:buSzPts val="1400"/>
            </a:pPr>
            <a:r>
              <a:rPr lang="en" sz="1867"/>
              <a:t> Rose Medical, 4567 E 9th Ave, 303-320-2121</a:t>
            </a:r>
            <a:endParaRPr sz="1867"/>
          </a:p>
          <a:p>
            <a:pPr marL="0" indent="0">
              <a:buNone/>
            </a:pPr>
            <a:endParaRPr sz="1867"/>
          </a:p>
          <a:p>
            <a:pPr marL="0" indent="0">
              <a:buNone/>
            </a:pPr>
            <a:r>
              <a:rPr lang="en" sz="1867" b="1"/>
              <a:t>Walk-in/Non-Emergency Medical Facility:</a:t>
            </a:r>
            <a:endParaRPr sz="1867" b="1"/>
          </a:p>
          <a:p>
            <a:pPr indent="-423323">
              <a:buSzPts val="1400"/>
            </a:pPr>
            <a:r>
              <a:rPr lang="en" sz="1867"/>
              <a:t> Denver Health Downtown Urgent Care, 1545 California St, 303-602-6500</a:t>
            </a:r>
            <a:endParaRPr sz="1867"/>
          </a:p>
          <a:p>
            <a:pPr marL="0" indent="0">
              <a:buNone/>
            </a:pPr>
            <a:endParaRPr sz="1867"/>
          </a:p>
          <a:p>
            <a:pPr marL="0" indent="0">
              <a:buNone/>
            </a:pPr>
            <a:r>
              <a:rPr lang="en" sz="1867" b="1"/>
              <a:t>Pharmacies:</a:t>
            </a:r>
            <a:endParaRPr sz="1867" b="1"/>
          </a:p>
          <a:p>
            <a:pPr indent="-423323">
              <a:buSzPts val="1400"/>
            </a:pPr>
            <a:r>
              <a:rPr lang="en" sz="1867"/>
              <a:t> Walgreens, 801 16th St, Denver, CO 80202. 303.571.5314 (8:00 AM – 11:00 PM)</a:t>
            </a:r>
            <a:endParaRPr sz="1867"/>
          </a:p>
          <a:p>
            <a:pPr indent="-423323">
              <a:buSzPts val="1400"/>
            </a:pPr>
            <a:r>
              <a:rPr lang="en" sz="1867"/>
              <a:t> CVS Pharmacy, 750 16th St, Denver, CO 80202. 303-534-1182</a:t>
            </a:r>
            <a:endParaRPr sz="1867"/>
          </a:p>
          <a:p>
            <a:pPr indent="-423323">
              <a:buSzPts val="1400"/>
            </a:pPr>
            <a:r>
              <a:rPr lang="en" sz="1867"/>
              <a:t> CVS Pharmacy @ Target, 1600 California St, Ste 14, Denver, CO 80202</a:t>
            </a:r>
            <a:endParaRPr sz="1867"/>
          </a:p>
          <a:p>
            <a:pPr marL="0" indent="0">
              <a:buNone/>
            </a:pPr>
            <a:endParaRPr sz="1867"/>
          </a:p>
          <a:p>
            <a:pPr marL="0" indent="0">
              <a:buNone/>
            </a:pPr>
            <a:endParaRPr sz="1867"/>
          </a:p>
          <a:p>
            <a:pPr marL="0" indent="0">
              <a:buNone/>
            </a:pPr>
            <a:r>
              <a:rPr lang="en" sz="1867"/>
              <a:t> </a:t>
            </a:r>
            <a:endParaRPr sz="1867"/>
          </a:p>
        </p:txBody>
      </p:sp>
      <p:sp>
        <p:nvSpPr>
          <p:cNvPr id="2" name="Slide Number Placeholder 1">
            <a:extLst>
              <a:ext uri="{FF2B5EF4-FFF2-40B4-BE49-F238E27FC236}">
                <a16:creationId xmlns:a16="http://schemas.microsoft.com/office/drawing/2014/main" id="{E5B081D7-1497-BF31-A323-A0485F816CB0}"/>
              </a:ext>
            </a:extLst>
          </p:cNvPr>
          <p:cNvSpPr>
            <a:spLocks noGrp="1"/>
          </p:cNvSpPr>
          <p:nvPr>
            <p:ph type="sldNum" idx="12"/>
          </p:nvPr>
        </p:nvSpPr>
        <p:spPr/>
        <p:txBody>
          <a:bodyPr/>
          <a:lstStyle/>
          <a:p>
            <a:pPr defTabSz="1219170" eaLnBrk="1" fontAlgn="auto" hangingPunct="1"/>
            <a:fld id="{00000000-1234-1234-1234-123412341234}" type="slidenum">
              <a:rPr lang="en" kern="0">
                <a:solidFill>
                  <a:srgbClr val="737373"/>
                </a:solidFill>
              </a:rPr>
              <a:pPr defTabSz="1219170" eaLnBrk="1" fontAlgn="auto" hangingPunct="1"/>
              <a:t>17</a:t>
            </a:fld>
            <a:endParaRPr lang="en" kern="0">
              <a:solidFill>
                <a:srgbClr val="737373"/>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2beae6e72b0_0_15"/>
          <p:cNvSpPr txBox="1">
            <a:spLocks noGrp="1"/>
          </p:cNvSpPr>
          <p:nvPr>
            <p:ph type="title"/>
          </p:nvPr>
        </p:nvSpPr>
        <p:spPr>
          <a:xfrm>
            <a:off x="629200" y="1104267"/>
            <a:ext cx="10962800" cy="904400"/>
          </a:xfrm>
          <a:prstGeom prst="rect">
            <a:avLst/>
          </a:prstGeom>
          <a:noFill/>
          <a:ln>
            <a:noFill/>
          </a:ln>
        </p:spPr>
        <p:txBody>
          <a:bodyPr spcFirstLastPara="1" wrap="square" lIns="121900" tIns="121900" rIns="121900" bIns="121900" anchor="b" anchorCtr="0">
            <a:noAutofit/>
          </a:bodyPr>
          <a:lstStyle/>
          <a:p>
            <a:pPr algn="ctr"/>
            <a:r>
              <a:rPr lang="en" sz="3600"/>
              <a:t>Thanks for helping us make this session a success, we look forward to working with you again!</a:t>
            </a:r>
            <a:endParaRPr sz="3600"/>
          </a:p>
        </p:txBody>
      </p:sp>
      <p:sp>
        <p:nvSpPr>
          <p:cNvPr id="160" name="Google Shape;160;g2beae6e72b0_0_15"/>
          <p:cNvSpPr txBox="1">
            <a:spLocks noGrp="1"/>
          </p:cNvSpPr>
          <p:nvPr>
            <p:ph type="body" idx="1"/>
          </p:nvPr>
        </p:nvSpPr>
        <p:spPr>
          <a:xfrm>
            <a:off x="349800" y="2380965"/>
            <a:ext cx="11242400" cy="4375600"/>
          </a:xfrm>
          <a:prstGeom prst="rect">
            <a:avLst/>
          </a:prstGeom>
          <a:noFill/>
          <a:ln>
            <a:noFill/>
          </a:ln>
        </p:spPr>
        <p:txBody>
          <a:bodyPr spcFirstLastPara="1" wrap="square" lIns="121900" tIns="121900" rIns="121900" bIns="121900" anchor="t" anchorCtr="0">
            <a:noAutofit/>
          </a:bodyPr>
          <a:lstStyle/>
          <a:p>
            <a:pPr marL="0" indent="0">
              <a:buNone/>
            </a:pPr>
            <a:r>
              <a:rPr lang="en" sz="1867" dirty="0"/>
              <a:t>The next IEEE 802 Plenary Session will be July 14-19, 2024. In-Person participation at the Le Centre Sheraton Montreal in Montreal Quebec, Canada with remote participation available. </a:t>
            </a:r>
          </a:p>
          <a:p>
            <a:pPr marL="0" indent="0">
              <a:buNone/>
            </a:pPr>
            <a:r>
              <a:rPr lang="en" sz="1867" dirty="0"/>
              <a:t>If you have any questions please email: </a:t>
            </a:r>
            <a:r>
              <a:rPr lang="en" sz="1867" u="sng" dirty="0">
                <a:solidFill>
                  <a:schemeClr val="accent5"/>
                </a:solidFill>
                <a:hlinkClick r:id="rId3">
                  <a:extLst>
                    <a:ext uri="{A12FA001-AC4F-418D-AE19-62706E023703}">
                      <ahyp:hlinkClr xmlns:ahyp="http://schemas.microsoft.com/office/drawing/2018/hyperlinkcolor" val="tx"/>
                    </a:ext>
                  </a:extLst>
                </a:hlinkClick>
              </a:rPr>
              <a:t>802info@facetoface-events.com</a:t>
            </a:r>
            <a:endParaRPr sz="1867" dirty="0"/>
          </a:p>
          <a:p>
            <a:pPr marL="0" indent="0">
              <a:buNone/>
            </a:pPr>
            <a:endParaRPr sz="1067" b="1" dirty="0"/>
          </a:p>
          <a:p>
            <a:pPr marL="0" indent="0">
              <a:buNone/>
            </a:pPr>
            <a:r>
              <a:rPr lang="en" sz="1867" b="1" dirty="0"/>
              <a:t>We are preparing to make Hotel Reservations and Registration available on Monday April 8, 2024</a:t>
            </a:r>
            <a:endParaRPr sz="1867" b="1" dirty="0">
              <a:highlight>
                <a:srgbClr val="FFFF00"/>
              </a:highlight>
            </a:endParaRPr>
          </a:p>
          <a:p>
            <a:pPr lvl="1">
              <a:spcBef>
                <a:spcPts val="0"/>
              </a:spcBef>
            </a:pPr>
            <a:r>
              <a:rPr lang="en" sz="1867" dirty="0"/>
              <a:t>Early Registration Deadline</a:t>
            </a:r>
            <a:endParaRPr dirty="0"/>
          </a:p>
          <a:p>
            <a:pPr lvl="2">
              <a:spcBef>
                <a:spcPts val="0"/>
              </a:spcBef>
            </a:pPr>
            <a:r>
              <a:rPr lang="en" sz="1867" dirty="0"/>
              <a:t>Friday </a:t>
            </a:r>
            <a:r>
              <a:rPr lang="en" dirty="0"/>
              <a:t>May 17, 2024</a:t>
            </a:r>
            <a:endParaRPr dirty="0"/>
          </a:p>
          <a:p>
            <a:pPr lvl="1">
              <a:spcBef>
                <a:spcPts val="0"/>
              </a:spcBef>
            </a:pPr>
            <a:r>
              <a:rPr lang="en" dirty="0"/>
              <a:t>Group Hotel</a:t>
            </a:r>
            <a:r>
              <a:rPr lang="en" sz="1867" dirty="0"/>
              <a:t> Reservations: </a:t>
            </a:r>
            <a:r>
              <a:rPr lang="en" dirty="0"/>
              <a:t>Le Centre Sheraton Montreal</a:t>
            </a:r>
            <a:endParaRPr sz="1867" dirty="0"/>
          </a:p>
          <a:p>
            <a:pPr lvl="2">
              <a:spcBef>
                <a:spcPts val="0"/>
              </a:spcBef>
            </a:pPr>
            <a:r>
              <a:rPr lang="en" dirty="0"/>
              <a:t>Available Soon</a:t>
            </a:r>
            <a:endParaRPr dirty="0"/>
          </a:p>
          <a:p>
            <a:pPr lvl="1">
              <a:spcBef>
                <a:spcPts val="0"/>
              </a:spcBef>
            </a:pPr>
            <a:r>
              <a:rPr lang="en" sz="1867" dirty="0"/>
              <a:t>Hotel Reservation Booking Cut Off Date: </a:t>
            </a:r>
            <a:endParaRPr sz="1867" dirty="0"/>
          </a:p>
          <a:p>
            <a:pPr lvl="2">
              <a:spcBef>
                <a:spcPts val="0"/>
              </a:spcBef>
            </a:pPr>
            <a:r>
              <a:rPr lang="en" dirty="0"/>
              <a:t>Friday June 14, 2024 5:00 PM Eastern Time</a:t>
            </a:r>
          </a:p>
          <a:p>
            <a:pPr marL="152396" indent="0">
              <a:buNone/>
            </a:pPr>
            <a:endParaRPr lang="en" dirty="0"/>
          </a:p>
          <a:p>
            <a:pPr marL="152396" indent="0">
              <a:buNone/>
            </a:pPr>
            <a:r>
              <a:rPr lang="en" sz="1867" b="1" dirty="0"/>
              <a:t>Note Joint IEEE 802 – ITU SG15 Workshop – July 13, 2024</a:t>
            </a:r>
            <a:endParaRPr sz="1867" b="1" dirty="0"/>
          </a:p>
        </p:txBody>
      </p:sp>
      <p:sp>
        <p:nvSpPr>
          <p:cNvPr id="2" name="Slide Number Placeholder 1">
            <a:extLst>
              <a:ext uri="{FF2B5EF4-FFF2-40B4-BE49-F238E27FC236}">
                <a16:creationId xmlns:a16="http://schemas.microsoft.com/office/drawing/2014/main" id="{B06D65C9-E4C2-3941-97A6-5AA7E58B31A8}"/>
              </a:ext>
            </a:extLst>
          </p:cNvPr>
          <p:cNvSpPr>
            <a:spLocks noGrp="1"/>
          </p:cNvSpPr>
          <p:nvPr>
            <p:ph type="sldNum" idx="12"/>
          </p:nvPr>
        </p:nvSpPr>
        <p:spPr/>
        <p:txBody>
          <a:bodyPr/>
          <a:lstStyle/>
          <a:p>
            <a:pPr defTabSz="1219170" eaLnBrk="1" fontAlgn="auto" hangingPunct="1"/>
            <a:fld id="{00000000-1234-1234-1234-123412341234}" type="slidenum">
              <a:rPr lang="en" kern="0">
                <a:solidFill>
                  <a:srgbClr val="737373"/>
                </a:solidFill>
              </a:rPr>
              <a:pPr defTabSz="1219170" eaLnBrk="1" fontAlgn="auto" hangingPunct="1"/>
              <a:t>18</a:t>
            </a:fld>
            <a:endParaRPr lang="en" kern="0">
              <a:solidFill>
                <a:srgbClr val="737373"/>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50CA5-918E-59DC-0183-83E1B35A7D03}"/>
              </a:ext>
            </a:extLst>
          </p:cNvPr>
          <p:cNvSpPr>
            <a:spLocks noGrp="1"/>
          </p:cNvSpPr>
          <p:nvPr>
            <p:ph type="title"/>
          </p:nvPr>
        </p:nvSpPr>
        <p:spPr>
          <a:xfrm>
            <a:off x="609600" y="381000"/>
            <a:ext cx="10972800" cy="815975"/>
          </a:xfrm>
        </p:spPr>
        <p:txBody>
          <a:bodyPr/>
          <a:lstStyle/>
          <a:p>
            <a:r>
              <a:rPr lang="en-US" sz="3200" dirty="0"/>
              <a:t>2024 March IEEE 802 Plenary Registration report</a:t>
            </a:r>
            <a:br>
              <a:rPr lang="en-US" sz="3200" dirty="0"/>
            </a:br>
            <a:r>
              <a:rPr lang="en-US" sz="3200" dirty="0"/>
              <a:t>as of 03/09/2024</a:t>
            </a:r>
          </a:p>
        </p:txBody>
      </p:sp>
      <p:pic>
        <p:nvPicPr>
          <p:cNvPr id="5" name="Picture 4">
            <a:extLst>
              <a:ext uri="{FF2B5EF4-FFF2-40B4-BE49-F238E27FC236}">
                <a16:creationId xmlns:a16="http://schemas.microsoft.com/office/drawing/2014/main" id="{0E673498-0212-4C97-6993-575E414135BB}"/>
              </a:ext>
            </a:extLst>
          </p:cNvPr>
          <p:cNvPicPr>
            <a:picLocks noChangeAspect="1"/>
          </p:cNvPicPr>
          <p:nvPr/>
        </p:nvPicPr>
        <p:blipFill>
          <a:blip r:embed="rId2"/>
          <a:stretch>
            <a:fillRect/>
          </a:stretch>
        </p:blipFill>
        <p:spPr>
          <a:xfrm>
            <a:off x="727528" y="1333500"/>
            <a:ext cx="10834552" cy="4229100"/>
          </a:xfrm>
          <a:prstGeom prst="rect">
            <a:avLst/>
          </a:prstGeom>
        </p:spPr>
      </p:pic>
    </p:spTree>
    <p:extLst>
      <p:ext uri="{BB962C8B-B14F-4D97-AF65-F5344CB8AC3E}">
        <p14:creationId xmlns:p14="http://schemas.microsoft.com/office/powerpoint/2010/main" val="3264010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4E429-8CBB-47AA-A76C-53DEE065DAB6}"/>
              </a:ext>
            </a:extLst>
          </p:cNvPr>
          <p:cNvSpPr>
            <a:spLocks noGrp="1"/>
          </p:cNvSpPr>
          <p:nvPr>
            <p:ph type="title"/>
          </p:nvPr>
        </p:nvSpPr>
        <p:spPr/>
        <p:txBody>
          <a:bodyPr/>
          <a:lstStyle/>
          <a:p>
            <a:r>
              <a:rPr lang="en-US" dirty="0"/>
              <a:t>Event Conduct and Safety Statement </a:t>
            </a:r>
          </a:p>
        </p:txBody>
      </p:sp>
      <p:sp>
        <p:nvSpPr>
          <p:cNvPr id="3" name="Content Placeholder 2">
            <a:extLst>
              <a:ext uri="{FF2B5EF4-FFF2-40B4-BE49-F238E27FC236}">
                <a16:creationId xmlns:a16="http://schemas.microsoft.com/office/drawing/2014/main" id="{B89D95A9-3AFC-4A69-B066-4CBB6E9E0CAF}"/>
              </a:ext>
            </a:extLst>
          </p:cNvPr>
          <p:cNvSpPr>
            <a:spLocks noGrp="1"/>
          </p:cNvSpPr>
          <p:nvPr>
            <p:ph idx="1"/>
          </p:nvPr>
        </p:nvSpPr>
        <p:spPr>
          <a:xfrm>
            <a:off x="609599" y="1341438"/>
            <a:ext cx="10972800" cy="4525962"/>
          </a:xfrm>
        </p:spPr>
        <p:txBody>
          <a:bodyPr/>
          <a:lstStyle/>
          <a:p>
            <a:r>
              <a:rPr lang="en-US" sz="2400" dirty="0"/>
              <a:t>IEEE believes that science, technology, and engineering are fundamental human activities, for which openness, international collaboration, and the free flow of talent and ideas are essential. Its meetings, conferences, and other events seek to enable engaging, thought-provoking conversations that support IEEE’s core mission of advancing technology for humanity. Accordingly, IEEE is committed to providing a safe, productive, and welcoming environment to all participants, including staff and vendors, at IEEE-related events.</a:t>
            </a:r>
          </a:p>
        </p:txBody>
      </p:sp>
    </p:spTree>
    <p:extLst>
      <p:ext uri="{BB962C8B-B14F-4D97-AF65-F5344CB8AC3E}">
        <p14:creationId xmlns:p14="http://schemas.microsoft.com/office/powerpoint/2010/main" val="3101734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object 2">
            <a:extLst>
              <a:ext uri="{FF2B5EF4-FFF2-40B4-BE49-F238E27FC236}">
                <a16:creationId xmlns:a16="http://schemas.microsoft.com/office/drawing/2014/main" id="{0AE01418-5A60-E912-5259-BDB8BFD9806B}"/>
              </a:ext>
            </a:extLst>
          </p:cNvPr>
          <p:cNvGrpSpPr/>
          <p:nvPr/>
        </p:nvGrpSpPr>
        <p:grpSpPr>
          <a:xfrm>
            <a:off x="409955" y="685801"/>
            <a:ext cx="11779250" cy="1371600"/>
            <a:chOff x="409955" y="635508"/>
            <a:chExt cx="11779250" cy="1546225"/>
          </a:xfrm>
        </p:grpSpPr>
        <p:sp>
          <p:nvSpPr>
            <p:cNvPr id="7" name="object 3">
              <a:extLst>
                <a:ext uri="{FF2B5EF4-FFF2-40B4-BE49-F238E27FC236}">
                  <a16:creationId xmlns:a16="http://schemas.microsoft.com/office/drawing/2014/main" id="{8F650811-D917-1B17-3D8F-59268769EBBC}"/>
                </a:ext>
              </a:extLst>
            </p:cNvPr>
            <p:cNvSpPr/>
            <p:nvPr/>
          </p:nvSpPr>
          <p:spPr>
            <a:xfrm>
              <a:off x="409955" y="837434"/>
              <a:ext cx="403225" cy="1344295"/>
            </a:xfrm>
            <a:custGeom>
              <a:avLst/>
              <a:gdLst/>
              <a:ahLst/>
              <a:cxnLst/>
              <a:rect l="l" t="t" r="r" b="b"/>
              <a:pathLst>
                <a:path w="403225" h="1344295">
                  <a:moveTo>
                    <a:pt x="403097" y="0"/>
                  </a:moveTo>
                  <a:lnTo>
                    <a:pt x="0" y="144233"/>
                  </a:lnTo>
                  <a:lnTo>
                    <a:pt x="0" y="1344168"/>
                  </a:lnTo>
                  <a:lnTo>
                    <a:pt x="403097" y="1196301"/>
                  </a:lnTo>
                  <a:lnTo>
                    <a:pt x="403097" y="0"/>
                  </a:lnTo>
                  <a:close/>
                </a:path>
              </a:pathLst>
            </a:custGeom>
            <a:solidFill>
              <a:srgbClr val="2F5597"/>
            </a:solidFill>
          </p:spPr>
          <p:txBody>
            <a:bodyPr wrap="square" lIns="0" tIns="0" rIns="0" bIns="0" rtlCol="0"/>
            <a:lstStyle/>
            <a:p>
              <a:endParaRPr/>
            </a:p>
          </p:txBody>
        </p:sp>
        <p:sp>
          <p:nvSpPr>
            <p:cNvPr id="8" name="object 4">
              <a:extLst>
                <a:ext uri="{FF2B5EF4-FFF2-40B4-BE49-F238E27FC236}">
                  <a16:creationId xmlns:a16="http://schemas.microsoft.com/office/drawing/2014/main" id="{71FECBBB-1411-B765-BD80-57188AC39F17}"/>
                </a:ext>
              </a:extLst>
            </p:cNvPr>
            <p:cNvSpPr/>
            <p:nvPr/>
          </p:nvSpPr>
          <p:spPr>
            <a:xfrm>
              <a:off x="644651" y="640842"/>
              <a:ext cx="168910" cy="1344295"/>
            </a:xfrm>
            <a:custGeom>
              <a:avLst/>
              <a:gdLst/>
              <a:ahLst/>
              <a:cxnLst/>
              <a:rect l="l" t="t" r="r" b="b"/>
              <a:pathLst>
                <a:path w="168909" h="1344295">
                  <a:moveTo>
                    <a:pt x="0" y="0"/>
                  </a:moveTo>
                  <a:lnTo>
                    <a:pt x="0" y="1212646"/>
                  </a:lnTo>
                  <a:lnTo>
                    <a:pt x="168401" y="1344167"/>
                  </a:lnTo>
                  <a:lnTo>
                    <a:pt x="168401" y="132727"/>
                  </a:lnTo>
                  <a:lnTo>
                    <a:pt x="0" y="0"/>
                  </a:lnTo>
                  <a:close/>
                </a:path>
              </a:pathLst>
            </a:custGeom>
            <a:solidFill>
              <a:srgbClr val="203864"/>
            </a:solidFill>
          </p:spPr>
          <p:txBody>
            <a:bodyPr wrap="square" lIns="0" tIns="0" rIns="0" bIns="0" rtlCol="0"/>
            <a:lstStyle/>
            <a:p>
              <a:endParaRPr/>
            </a:p>
          </p:txBody>
        </p:sp>
        <p:sp>
          <p:nvSpPr>
            <p:cNvPr id="9" name="object 5">
              <a:extLst>
                <a:ext uri="{FF2B5EF4-FFF2-40B4-BE49-F238E27FC236}">
                  <a16:creationId xmlns:a16="http://schemas.microsoft.com/office/drawing/2014/main" id="{80DB2291-E1B9-9A18-CAAA-674D16FA520B}"/>
                </a:ext>
              </a:extLst>
            </p:cNvPr>
            <p:cNvSpPr/>
            <p:nvPr/>
          </p:nvSpPr>
          <p:spPr>
            <a:xfrm>
              <a:off x="643889" y="635508"/>
              <a:ext cx="11545570" cy="1179830"/>
            </a:xfrm>
            <a:custGeom>
              <a:avLst/>
              <a:gdLst/>
              <a:ahLst/>
              <a:cxnLst/>
              <a:rect l="l" t="t" r="r" b="b"/>
              <a:pathLst>
                <a:path w="11545570" h="1179830">
                  <a:moveTo>
                    <a:pt x="11545062" y="0"/>
                  </a:moveTo>
                  <a:lnTo>
                    <a:pt x="0" y="0"/>
                  </a:lnTo>
                  <a:lnTo>
                    <a:pt x="0" y="1179576"/>
                  </a:lnTo>
                  <a:lnTo>
                    <a:pt x="11545062" y="1179576"/>
                  </a:lnTo>
                  <a:lnTo>
                    <a:pt x="11545062" y="0"/>
                  </a:lnTo>
                  <a:close/>
                </a:path>
              </a:pathLst>
            </a:custGeom>
            <a:solidFill>
              <a:srgbClr val="4472C4"/>
            </a:solidFill>
          </p:spPr>
          <p:txBody>
            <a:bodyPr wrap="square" lIns="0" tIns="0" rIns="0" bIns="0" rtlCol="0"/>
            <a:lstStyle/>
            <a:p>
              <a:endParaRPr/>
            </a:p>
          </p:txBody>
        </p:sp>
      </p:grpSp>
      <p:sp>
        <p:nvSpPr>
          <p:cNvPr id="10" name="object 6">
            <a:extLst>
              <a:ext uri="{FF2B5EF4-FFF2-40B4-BE49-F238E27FC236}">
                <a16:creationId xmlns:a16="http://schemas.microsoft.com/office/drawing/2014/main" id="{7788FFF3-60CE-4A33-EE3E-34BD36C88B05}"/>
              </a:ext>
            </a:extLst>
          </p:cNvPr>
          <p:cNvSpPr txBox="1">
            <a:spLocks/>
          </p:cNvSpPr>
          <p:nvPr/>
        </p:nvSpPr>
        <p:spPr>
          <a:xfrm>
            <a:off x="929218" y="887994"/>
            <a:ext cx="10361084" cy="838199"/>
          </a:xfrm>
          <a:prstGeom prst="rect">
            <a:avLst/>
          </a:prstGeom>
        </p:spPr>
        <p:txBody>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kern="0" dirty="0"/>
              <a:t>Basic Room Resource Allocation</a:t>
            </a:r>
          </a:p>
        </p:txBody>
      </p:sp>
      <p:sp>
        <p:nvSpPr>
          <p:cNvPr id="11" name="object 10">
            <a:extLst>
              <a:ext uri="{FF2B5EF4-FFF2-40B4-BE49-F238E27FC236}">
                <a16:creationId xmlns:a16="http://schemas.microsoft.com/office/drawing/2014/main" id="{90A19B06-1E6E-6B81-BD42-E13D8EA181F0}"/>
              </a:ext>
            </a:extLst>
          </p:cNvPr>
          <p:cNvSpPr txBox="1"/>
          <p:nvPr/>
        </p:nvSpPr>
        <p:spPr>
          <a:xfrm>
            <a:off x="1044828" y="2194686"/>
            <a:ext cx="3088640" cy="1165225"/>
          </a:xfrm>
          <a:prstGeom prst="rect">
            <a:avLst/>
          </a:prstGeom>
          <a:solidFill>
            <a:srgbClr val="ED7D31"/>
          </a:solidFill>
        </p:spPr>
        <p:txBody>
          <a:bodyPr vert="horz" wrap="square" lIns="0" tIns="223520" rIns="0" bIns="0" rtlCol="0">
            <a:spAutoFit/>
          </a:bodyPr>
          <a:lstStyle/>
          <a:p>
            <a:pPr algn="ctr">
              <a:lnSpc>
                <a:spcPts val="2790"/>
              </a:lnSpc>
              <a:spcBef>
                <a:spcPts val="1760"/>
              </a:spcBef>
            </a:pPr>
            <a:r>
              <a:rPr sz="2400" dirty="0">
                <a:solidFill>
                  <a:srgbClr val="FFFFFF"/>
                </a:solidFill>
                <a:latin typeface="Calibri"/>
                <a:cs typeface="Calibri"/>
              </a:rPr>
              <a:t>Big</a:t>
            </a:r>
            <a:r>
              <a:rPr sz="2400" spc="-5" dirty="0">
                <a:solidFill>
                  <a:srgbClr val="FFFFFF"/>
                </a:solidFill>
                <a:latin typeface="Calibri"/>
                <a:cs typeface="Calibri"/>
              </a:rPr>
              <a:t> </a:t>
            </a:r>
            <a:r>
              <a:rPr sz="2400" spc="-10" dirty="0">
                <a:solidFill>
                  <a:srgbClr val="FFFFFF"/>
                </a:solidFill>
                <a:latin typeface="Calibri"/>
                <a:cs typeface="Calibri"/>
              </a:rPr>
              <a:t>meetings</a:t>
            </a:r>
            <a:endParaRPr sz="2400" dirty="0">
              <a:latin typeface="Calibri"/>
              <a:cs typeface="Calibri"/>
            </a:endParaRPr>
          </a:p>
          <a:p>
            <a:pPr algn="ctr">
              <a:lnSpc>
                <a:spcPts val="2310"/>
              </a:lnSpc>
            </a:pPr>
            <a:r>
              <a:rPr sz="2000" dirty="0">
                <a:solidFill>
                  <a:srgbClr val="FFFFFF"/>
                </a:solidFill>
                <a:latin typeface="Calibri"/>
                <a:cs typeface="Calibri"/>
              </a:rPr>
              <a:t>(≥</a:t>
            </a:r>
            <a:r>
              <a:rPr sz="2000" spc="-40" dirty="0">
                <a:solidFill>
                  <a:srgbClr val="FFFFFF"/>
                </a:solidFill>
                <a:latin typeface="Calibri"/>
                <a:cs typeface="Calibri"/>
              </a:rPr>
              <a:t> </a:t>
            </a:r>
            <a:r>
              <a:rPr sz="2000" dirty="0">
                <a:solidFill>
                  <a:srgbClr val="FFFFFF"/>
                </a:solidFill>
                <a:latin typeface="Calibri"/>
                <a:cs typeface="Calibri"/>
              </a:rPr>
              <a:t>100,</a:t>
            </a:r>
            <a:r>
              <a:rPr sz="2000" spc="-30" dirty="0">
                <a:solidFill>
                  <a:srgbClr val="FFFFFF"/>
                </a:solidFill>
                <a:latin typeface="Calibri"/>
                <a:cs typeface="Calibri"/>
              </a:rPr>
              <a:t> </a:t>
            </a:r>
            <a:r>
              <a:rPr sz="2000" dirty="0">
                <a:solidFill>
                  <a:srgbClr val="FFFFFF"/>
                </a:solidFill>
                <a:latin typeface="Calibri"/>
                <a:cs typeface="Calibri"/>
              </a:rPr>
              <a:t>e.g.,</a:t>
            </a:r>
            <a:r>
              <a:rPr sz="2000" spc="-35" dirty="0">
                <a:solidFill>
                  <a:srgbClr val="FFFFFF"/>
                </a:solidFill>
                <a:latin typeface="Calibri"/>
                <a:cs typeface="Calibri"/>
              </a:rPr>
              <a:t> </a:t>
            </a:r>
            <a:r>
              <a:rPr sz="2000" dirty="0">
                <a:solidFill>
                  <a:srgbClr val="FFFFFF"/>
                </a:solidFill>
                <a:latin typeface="Calibri"/>
                <a:cs typeface="Calibri"/>
              </a:rPr>
              <a:t>WG</a:t>
            </a:r>
            <a:r>
              <a:rPr sz="2000" spc="-35" dirty="0">
                <a:solidFill>
                  <a:srgbClr val="FFFFFF"/>
                </a:solidFill>
                <a:latin typeface="Calibri"/>
                <a:cs typeface="Calibri"/>
              </a:rPr>
              <a:t> </a:t>
            </a:r>
            <a:r>
              <a:rPr sz="2000" spc="-10" dirty="0">
                <a:solidFill>
                  <a:srgbClr val="FFFFFF"/>
                </a:solidFill>
                <a:latin typeface="Calibri"/>
                <a:cs typeface="Calibri"/>
              </a:rPr>
              <a:t>plenaries)</a:t>
            </a:r>
            <a:endParaRPr sz="2000" dirty="0">
              <a:latin typeface="Calibri"/>
              <a:cs typeface="Calibri"/>
            </a:endParaRPr>
          </a:p>
        </p:txBody>
      </p:sp>
      <p:sp>
        <p:nvSpPr>
          <p:cNvPr id="12" name="object 11">
            <a:extLst>
              <a:ext uri="{FF2B5EF4-FFF2-40B4-BE49-F238E27FC236}">
                <a16:creationId xmlns:a16="http://schemas.microsoft.com/office/drawing/2014/main" id="{E60B2839-0CF7-957C-DC19-D7AE80C552A1}"/>
              </a:ext>
            </a:extLst>
          </p:cNvPr>
          <p:cNvSpPr txBox="1"/>
          <p:nvPr/>
        </p:nvSpPr>
        <p:spPr>
          <a:xfrm>
            <a:off x="1044828" y="3359530"/>
            <a:ext cx="3076575" cy="2659190"/>
          </a:xfrm>
          <a:prstGeom prst="rect">
            <a:avLst/>
          </a:prstGeom>
          <a:solidFill>
            <a:srgbClr val="F8D7CD">
              <a:alpha val="90194"/>
            </a:srgbClr>
          </a:solidFill>
        </p:spPr>
        <p:txBody>
          <a:bodyPr vert="horz" wrap="square" lIns="0" tIns="66040" rIns="0" bIns="0" rtlCol="0">
            <a:spAutoFit/>
          </a:bodyPr>
          <a:lstStyle/>
          <a:p>
            <a:pPr marL="356235" indent="-228600">
              <a:lnSpc>
                <a:spcPct val="100000"/>
              </a:lnSpc>
              <a:spcBef>
                <a:spcPts val="520"/>
              </a:spcBef>
              <a:buChar char="•"/>
              <a:tabLst>
                <a:tab pos="356870" algn="l"/>
              </a:tabLst>
            </a:pPr>
            <a:r>
              <a:rPr sz="2000" dirty="0">
                <a:solidFill>
                  <a:schemeClr val="tx1"/>
                </a:solidFill>
                <a:latin typeface="Calibri"/>
                <a:cs typeface="Calibri"/>
              </a:rPr>
              <a:t>Head</a:t>
            </a:r>
            <a:r>
              <a:rPr sz="2000" spc="-75" dirty="0">
                <a:solidFill>
                  <a:schemeClr val="tx1"/>
                </a:solidFill>
                <a:latin typeface="Calibri"/>
                <a:cs typeface="Calibri"/>
              </a:rPr>
              <a:t> </a:t>
            </a:r>
            <a:r>
              <a:rPr sz="2000" dirty="0">
                <a:solidFill>
                  <a:schemeClr val="tx1"/>
                </a:solidFill>
                <a:latin typeface="Calibri"/>
                <a:cs typeface="Calibri"/>
              </a:rPr>
              <a:t>table</a:t>
            </a:r>
            <a:r>
              <a:rPr sz="2000" spc="-65" dirty="0">
                <a:solidFill>
                  <a:schemeClr val="tx1"/>
                </a:solidFill>
                <a:latin typeface="Calibri"/>
                <a:cs typeface="Calibri"/>
              </a:rPr>
              <a:t> </a:t>
            </a:r>
            <a:r>
              <a:rPr sz="2000" spc="-25" dirty="0">
                <a:solidFill>
                  <a:schemeClr val="tx1"/>
                </a:solidFill>
                <a:latin typeface="Calibri"/>
                <a:cs typeface="Calibri"/>
              </a:rPr>
              <a:t>(</a:t>
            </a:r>
            <a:r>
              <a:rPr lang="en-US" sz="2000" spc="-25" dirty="0">
                <a:solidFill>
                  <a:schemeClr val="tx1"/>
                </a:solidFill>
                <a:latin typeface="Calibri"/>
                <a:cs typeface="Calibri"/>
              </a:rPr>
              <a:t>5</a:t>
            </a:r>
            <a:r>
              <a:rPr sz="2000" spc="-25" dirty="0">
                <a:solidFill>
                  <a:schemeClr val="tx1"/>
                </a:solidFill>
                <a:latin typeface="Calibri"/>
                <a:cs typeface="Calibri"/>
              </a:rPr>
              <a:t>)</a:t>
            </a:r>
            <a:endParaRPr sz="2000" dirty="0">
              <a:solidFill>
                <a:schemeClr val="tx1"/>
              </a:solidFill>
              <a:latin typeface="Calibri"/>
              <a:cs typeface="Calibri"/>
            </a:endParaRPr>
          </a:p>
          <a:p>
            <a:pPr marL="356235" indent="-228600">
              <a:lnSpc>
                <a:spcPct val="100000"/>
              </a:lnSpc>
              <a:spcBef>
                <a:spcPts val="195"/>
              </a:spcBef>
              <a:buChar char="•"/>
              <a:tabLst>
                <a:tab pos="356870" algn="l"/>
              </a:tabLst>
            </a:pPr>
            <a:r>
              <a:rPr sz="2000" dirty="0">
                <a:solidFill>
                  <a:schemeClr val="tx1"/>
                </a:solidFill>
                <a:latin typeface="Calibri"/>
                <a:cs typeface="Calibri"/>
              </a:rPr>
              <a:t>1</a:t>
            </a:r>
            <a:r>
              <a:rPr sz="2000" spc="-15" dirty="0">
                <a:solidFill>
                  <a:schemeClr val="tx1"/>
                </a:solidFill>
                <a:latin typeface="Calibri"/>
                <a:cs typeface="Calibri"/>
              </a:rPr>
              <a:t> </a:t>
            </a:r>
            <a:r>
              <a:rPr sz="2000" spc="-10" dirty="0">
                <a:solidFill>
                  <a:schemeClr val="tx1"/>
                </a:solidFill>
                <a:latin typeface="Calibri"/>
                <a:cs typeface="Calibri"/>
              </a:rPr>
              <a:t>projector/screen</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2</a:t>
            </a:r>
            <a:r>
              <a:rPr sz="2000" spc="-60" dirty="0">
                <a:solidFill>
                  <a:schemeClr val="tx1"/>
                </a:solidFill>
                <a:latin typeface="Calibri"/>
                <a:cs typeface="Calibri"/>
              </a:rPr>
              <a:t> </a:t>
            </a:r>
            <a:r>
              <a:rPr sz="2000" dirty="0">
                <a:solidFill>
                  <a:schemeClr val="tx1"/>
                </a:solidFill>
                <a:latin typeface="Calibri"/>
                <a:cs typeface="Calibri"/>
              </a:rPr>
              <a:t>tables</a:t>
            </a:r>
            <a:r>
              <a:rPr sz="2000" spc="-50" dirty="0">
                <a:solidFill>
                  <a:schemeClr val="tx1"/>
                </a:solidFill>
                <a:latin typeface="Calibri"/>
                <a:cs typeface="Calibri"/>
              </a:rPr>
              <a:t> </a:t>
            </a:r>
            <a:r>
              <a:rPr sz="2000" spc="-20" dirty="0">
                <a:solidFill>
                  <a:schemeClr val="tx1"/>
                </a:solidFill>
                <a:latin typeface="Calibri"/>
                <a:cs typeface="Calibri"/>
              </a:rPr>
              <a:t>mics</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1</a:t>
            </a:r>
            <a:r>
              <a:rPr sz="2000" spc="-30" dirty="0">
                <a:solidFill>
                  <a:schemeClr val="tx1"/>
                </a:solidFill>
                <a:latin typeface="Calibri"/>
                <a:cs typeface="Calibri"/>
              </a:rPr>
              <a:t> </a:t>
            </a:r>
            <a:r>
              <a:rPr sz="2000" dirty="0">
                <a:solidFill>
                  <a:schemeClr val="tx1"/>
                </a:solidFill>
                <a:latin typeface="Calibri"/>
                <a:cs typeface="Calibri"/>
              </a:rPr>
              <a:t>or</a:t>
            </a:r>
            <a:r>
              <a:rPr sz="2000" spc="-30" dirty="0">
                <a:solidFill>
                  <a:schemeClr val="tx1"/>
                </a:solidFill>
                <a:latin typeface="Calibri"/>
                <a:cs typeface="Calibri"/>
              </a:rPr>
              <a:t> </a:t>
            </a:r>
            <a:r>
              <a:rPr sz="2000" dirty="0">
                <a:solidFill>
                  <a:schemeClr val="tx1"/>
                </a:solidFill>
                <a:latin typeface="Calibri"/>
                <a:cs typeface="Calibri"/>
              </a:rPr>
              <a:t>2</a:t>
            </a:r>
            <a:r>
              <a:rPr sz="2000" spc="-30" dirty="0">
                <a:solidFill>
                  <a:schemeClr val="tx1"/>
                </a:solidFill>
                <a:latin typeface="Calibri"/>
                <a:cs typeface="Calibri"/>
              </a:rPr>
              <a:t> </a:t>
            </a:r>
            <a:r>
              <a:rPr sz="2000" dirty="0">
                <a:solidFill>
                  <a:schemeClr val="tx1"/>
                </a:solidFill>
                <a:latin typeface="Calibri"/>
                <a:cs typeface="Calibri"/>
              </a:rPr>
              <a:t>floor</a:t>
            </a:r>
            <a:r>
              <a:rPr sz="2000" spc="-25" dirty="0">
                <a:solidFill>
                  <a:schemeClr val="tx1"/>
                </a:solidFill>
                <a:latin typeface="Calibri"/>
                <a:cs typeface="Calibri"/>
              </a:rPr>
              <a:t> </a:t>
            </a:r>
            <a:r>
              <a:rPr sz="2000" spc="-20" dirty="0">
                <a:solidFill>
                  <a:schemeClr val="tx1"/>
                </a:solidFill>
                <a:latin typeface="Calibri"/>
                <a:cs typeface="Calibri"/>
              </a:rPr>
              <a:t>mics</a:t>
            </a:r>
            <a:endParaRPr sz="2000" dirty="0">
              <a:solidFill>
                <a:schemeClr val="tx1"/>
              </a:solidFill>
              <a:latin typeface="Calibri"/>
              <a:cs typeface="Calibri"/>
            </a:endParaRPr>
          </a:p>
          <a:p>
            <a:pPr marL="356870" marR="267335" indent="-228600">
              <a:spcBef>
                <a:spcPts val="0"/>
              </a:spcBef>
              <a:buChar char="•"/>
              <a:tabLst>
                <a:tab pos="356870" algn="l"/>
              </a:tabLst>
            </a:pPr>
            <a:r>
              <a:rPr sz="2000" dirty="0">
                <a:solidFill>
                  <a:schemeClr val="tx1"/>
                </a:solidFill>
                <a:latin typeface="Calibri"/>
                <a:cs typeface="Calibri"/>
              </a:rPr>
              <a:t>Sound</a:t>
            </a:r>
            <a:r>
              <a:rPr sz="2000" spc="-65" dirty="0">
                <a:solidFill>
                  <a:schemeClr val="tx1"/>
                </a:solidFill>
                <a:latin typeface="Calibri"/>
                <a:cs typeface="Calibri"/>
              </a:rPr>
              <a:t> </a:t>
            </a:r>
            <a:r>
              <a:rPr sz="2000" spc="-10" dirty="0">
                <a:solidFill>
                  <a:schemeClr val="tx1"/>
                </a:solidFill>
                <a:latin typeface="Calibri"/>
                <a:cs typeface="Calibri"/>
              </a:rPr>
              <a:t>system</a:t>
            </a:r>
            <a:endParaRPr lang="en-US" sz="2000" spc="-10" dirty="0">
              <a:solidFill>
                <a:schemeClr val="tx1"/>
              </a:solidFill>
              <a:latin typeface="Calibri"/>
              <a:cs typeface="Calibri"/>
            </a:endParaRPr>
          </a:p>
          <a:p>
            <a:pPr marL="128270" marR="267335">
              <a:spcBef>
                <a:spcPts val="0"/>
              </a:spcBef>
              <a:tabLst>
                <a:tab pos="356870" algn="l"/>
              </a:tabLst>
            </a:pPr>
            <a:r>
              <a:rPr lang="en-US" sz="2000" spc="-10" dirty="0">
                <a:solidFill>
                  <a:schemeClr val="tx1"/>
                </a:solidFill>
                <a:latin typeface="Calibri"/>
                <a:cs typeface="Calibri"/>
              </a:rPr>
              <a:t>	</a:t>
            </a:r>
            <a:r>
              <a:rPr sz="1600" spc="-20" dirty="0">
                <a:solidFill>
                  <a:schemeClr val="tx1"/>
                </a:solidFill>
                <a:latin typeface="Calibri"/>
                <a:cs typeface="Calibri"/>
              </a:rPr>
              <a:t>(speakers,</a:t>
            </a:r>
            <a:r>
              <a:rPr sz="1600" spc="-35" dirty="0">
                <a:solidFill>
                  <a:schemeClr val="tx1"/>
                </a:solidFill>
                <a:latin typeface="Calibri"/>
                <a:cs typeface="Calibri"/>
              </a:rPr>
              <a:t> </a:t>
            </a:r>
            <a:r>
              <a:rPr sz="1600" dirty="0">
                <a:solidFill>
                  <a:schemeClr val="tx1"/>
                </a:solidFill>
                <a:latin typeface="Calibri"/>
                <a:cs typeface="Calibri"/>
              </a:rPr>
              <a:t>sound</a:t>
            </a:r>
            <a:r>
              <a:rPr sz="1600" spc="-40" dirty="0">
                <a:solidFill>
                  <a:schemeClr val="tx1"/>
                </a:solidFill>
                <a:latin typeface="Calibri"/>
                <a:cs typeface="Calibri"/>
              </a:rPr>
              <a:t> </a:t>
            </a:r>
            <a:r>
              <a:rPr sz="1600" spc="-10" dirty="0">
                <a:solidFill>
                  <a:schemeClr val="tx1"/>
                </a:solidFill>
                <a:latin typeface="Calibri"/>
                <a:cs typeface="Calibri"/>
              </a:rPr>
              <a:t>board, etc.)</a:t>
            </a:r>
            <a:endParaRPr lang="en-US" sz="1600" spc="-10" dirty="0">
              <a:solidFill>
                <a:schemeClr val="tx1"/>
              </a:solidFill>
              <a:latin typeface="Calibri"/>
              <a:cs typeface="Calibri"/>
            </a:endParaRP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Ethernet/HDMI/USB</a:t>
            </a: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Scarlett Audio Interface</a:t>
            </a:r>
            <a:endParaRPr sz="1800" dirty="0">
              <a:solidFill>
                <a:schemeClr val="tx1"/>
              </a:solidFill>
              <a:latin typeface="Calibri"/>
              <a:cs typeface="Calibri"/>
            </a:endParaRPr>
          </a:p>
        </p:txBody>
      </p:sp>
      <p:sp>
        <p:nvSpPr>
          <p:cNvPr id="13" name="object 12">
            <a:extLst>
              <a:ext uri="{FF2B5EF4-FFF2-40B4-BE49-F238E27FC236}">
                <a16:creationId xmlns:a16="http://schemas.microsoft.com/office/drawing/2014/main" id="{F27FF358-16A5-2B37-D49B-117553548EBE}"/>
              </a:ext>
            </a:extLst>
          </p:cNvPr>
          <p:cNvSpPr txBox="1"/>
          <p:nvPr/>
        </p:nvSpPr>
        <p:spPr>
          <a:xfrm>
            <a:off x="4551553" y="2194686"/>
            <a:ext cx="3088640" cy="1165225"/>
          </a:xfrm>
          <a:prstGeom prst="rect">
            <a:avLst/>
          </a:prstGeom>
          <a:solidFill>
            <a:srgbClr val="A6A6A6"/>
          </a:solidFill>
        </p:spPr>
        <p:txBody>
          <a:bodyPr vert="horz" wrap="square" lIns="0" tIns="223520" rIns="0" bIns="0" rtlCol="0">
            <a:spAutoFit/>
          </a:bodyPr>
          <a:lstStyle/>
          <a:p>
            <a:pPr algn="ctr">
              <a:lnSpc>
                <a:spcPts val="2790"/>
              </a:lnSpc>
              <a:spcBef>
                <a:spcPts val="1760"/>
              </a:spcBef>
            </a:pPr>
            <a:r>
              <a:rPr sz="2400" dirty="0">
                <a:solidFill>
                  <a:srgbClr val="FFFFFF"/>
                </a:solidFill>
                <a:latin typeface="Calibri"/>
                <a:cs typeface="Calibri"/>
              </a:rPr>
              <a:t>Medium</a:t>
            </a:r>
            <a:r>
              <a:rPr sz="2400" spc="-20" dirty="0">
                <a:solidFill>
                  <a:srgbClr val="FFFFFF"/>
                </a:solidFill>
                <a:latin typeface="Calibri"/>
                <a:cs typeface="Calibri"/>
              </a:rPr>
              <a:t> </a:t>
            </a:r>
            <a:r>
              <a:rPr sz="2400" spc="-10" dirty="0">
                <a:solidFill>
                  <a:srgbClr val="FFFFFF"/>
                </a:solidFill>
                <a:latin typeface="Calibri"/>
                <a:cs typeface="Calibri"/>
              </a:rPr>
              <a:t>meetings</a:t>
            </a:r>
            <a:endParaRPr sz="2400" dirty="0">
              <a:latin typeface="Calibri"/>
              <a:cs typeface="Calibri"/>
            </a:endParaRPr>
          </a:p>
          <a:p>
            <a:pPr algn="ctr">
              <a:lnSpc>
                <a:spcPts val="2310"/>
              </a:lnSpc>
            </a:pPr>
            <a:r>
              <a:rPr sz="2000" spc="-20" dirty="0">
                <a:solidFill>
                  <a:srgbClr val="FFFFFF"/>
                </a:solidFill>
                <a:latin typeface="Calibri"/>
                <a:cs typeface="Calibri"/>
              </a:rPr>
              <a:t>(35-</a:t>
            </a:r>
            <a:r>
              <a:rPr sz="2000" dirty="0">
                <a:solidFill>
                  <a:srgbClr val="FFFFFF"/>
                </a:solidFill>
                <a:latin typeface="Calibri"/>
                <a:cs typeface="Calibri"/>
              </a:rPr>
              <a:t>100,</a:t>
            </a:r>
            <a:r>
              <a:rPr sz="2000" spc="-45" dirty="0">
                <a:solidFill>
                  <a:srgbClr val="FFFFFF"/>
                </a:solidFill>
                <a:latin typeface="Calibri"/>
                <a:cs typeface="Calibri"/>
              </a:rPr>
              <a:t> </a:t>
            </a:r>
            <a:r>
              <a:rPr sz="2000" dirty="0">
                <a:solidFill>
                  <a:srgbClr val="FFFFFF"/>
                </a:solidFill>
                <a:latin typeface="Calibri"/>
                <a:cs typeface="Calibri"/>
              </a:rPr>
              <a:t>e.g.,</a:t>
            </a:r>
            <a:r>
              <a:rPr sz="2000" spc="-40" dirty="0">
                <a:solidFill>
                  <a:srgbClr val="FFFFFF"/>
                </a:solidFill>
                <a:latin typeface="Calibri"/>
                <a:cs typeface="Calibri"/>
              </a:rPr>
              <a:t> </a:t>
            </a:r>
            <a:r>
              <a:rPr sz="2000" spc="-30" dirty="0">
                <a:solidFill>
                  <a:srgbClr val="FFFFFF"/>
                </a:solidFill>
                <a:latin typeface="Calibri"/>
                <a:cs typeface="Calibri"/>
              </a:rPr>
              <a:t>Task </a:t>
            </a:r>
            <a:r>
              <a:rPr sz="2000" spc="-10" dirty="0">
                <a:solidFill>
                  <a:srgbClr val="FFFFFF"/>
                </a:solidFill>
                <a:latin typeface="Calibri"/>
                <a:cs typeface="Calibri"/>
              </a:rPr>
              <a:t>Forces)</a:t>
            </a:r>
            <a:endParaRPr sz="2000" dirty="0">
              <a:latin typeface="Calibri"/>
              <a:cs typeface="Calibri"/>
            </a:endParaRPr>
          </a:p>
        </p:txBody>
      </p:sp>
      <p:sp>
        <p:nvSpPr>
          <p:cNvPr id="14" name="object 14">
            <a:extLst>
              <a:ext uri="{FF2B5EF4-FFF2-40B4-BE49-F238E27FC236}">
                <a16:creationId xmlns:a16="http://schemas.microsoft.com/office/drawing/2014/main" id="{C097EC8B-6E32-3A9A-F91C-C1BE8CAA01E9}"/>
              </a:ext>
            </a:extLst>
          </p:cNvPr>
          <p:cNvSpPr txBox="1"/>
          <p:nvPr/>
        </p:nvSpPr>
        <p:spPr>
          <a:xfrm>
            <a:off x="8063865" y="2201036"/>
            <a:ext cx="3076575" cy="1152525"/>
          </a:xfrm>
          <a:prstGeom prst="rect">
            <a:avLst/>
          </a:prstGeom>
          <a:solidFill>
            <a:srgbClr val="FFC000"/>
          </a:solidFill>
        </p:spPr>
        <p:txBody>
          <a:bodyPr vert="horz" wrap="square" lIns="0" tIns="217170" rIns="0" bIns="0" rtlCol="0">
            <a:spAutoFit/>
          </a:bodyPr>
          <a:lstStyle/>
          <a:p>
            <a:pPr algn="ctr">
              <a:lnSpc>
                <a:spcPts val="2790"/>
              </a:lnSpc>
              <a:spcBef>
                <a:spcPts val="1710"/>
              </a:spcBef>
            </a:pPr>
            <a:r>
              <a:rPr sz="2400" dirty="0">
                <a:solidFill>
                  <a:srgbClr val="FFFFFF"/>
                </a:solidFill>
                <a:latin typeface="Calibri"/>
                <a:cs typeface="Calibri"/>
              </a:rPr>
              <a:t>Smaller</a:t>
            </a:r>
            <a:r>
              <a:rPr sz="2400" spc="-20" dirty="0">
                <a:solidFill>
                  <a:srgbClr val="FFFFFF"/>
                </a:solidFill>
                <a:latin typeface="Calibri"/>
                <a:cs typeface="Calibri"/>
              </a:rPr>
              <a:t> </a:t>
            </a:r>
            <a:r>
              <a:rPr sz="2400" spc="-10" dirty="0">
                <a:solidFill>
                  <a:srgbClr val="FFFFFF"/>
                </a:solidFill>
                <a:latin typeface="Calibri"/>
                <a:cs typeface="Calibri"/>
              </a:rPr>
              <a:t>meetings</a:t>
            </a:r>
            <a:endParaRPr sz="2400" dirty="0">
              <a:latin typeface="Calibri"/>
              <a:cs typeface="Calibri"/>
            </a:endParaRPr>
          </a:p>
          <a:p>
            <a:pPr algn="ctr">
              <a:lnSpc>
                <a:spcPts val="2310"/>
              </a:lnSpc>
            </a:pPr>
            <a:r>
              <a:rPr sz="2000" dirty="0">
                <a:solidFill>
                  <a:srgbClr val="FFFFFF"/>
                </a:solidFill>
                <a:latin typeface="Calibri"/>
                <a:cs typeface="Calibri"/>
              </a:rPr>
              <a:t>(30</a:t>
            </a:r>
            <a:r>
              <a:rPr sz="2000" spc="-30" dirty="0">
                <a:solidFill>
                  <a:srgbClr val="FFFFFF"/>
                </a:solidFill>
                <a:latin typeface="Calibri"/>
                <a:cs typeface="Calibri"/>
              </a:rPr>
              <a:t> </a:t>
            </a:r>
            <a:r>
              <a:rPr sz="2000" dirty="0">
                <a:solidFill>
                  <a:srgbClr val="FFFFFF"/>
                </a:solidFill>
                <a:latin typeface="Calibri"/>
                <a:cs typeface="Calibri"/>
              </a:rPr>
              <a:t>or</a:t>
            </a:r>
            <a:r>
              <a:rPr sz="2000" spc="-20" dirty="0">
                <a:solidFill>
                  <a:srgbClr val="FFFFFF"/>
                </a:solidFill>
                <a:latin typeface="Calibri"/>
                <a:cs typeface="Calibri"/>
              </a:rPr>
              <a:t> </a:t>
            </a:r>
            <a:r>
              <a:rPr sz="2000" spc="-10" dirty="0">
                <a:solidFill>
                  <a:srgbClr val="FFFFFF"/>
                </a:solidFill>
                <a:latin typeface="Calibri"/>
                <a:cs typeface="Calibri"/>
              </a:rPr>
              <a:t>less)</a:t>
            </a:r>
            <a:endParaRPr sz="2000" dirty="0">
              <a:latin typeface="Calibri"/>
              <a:cs typeface="Calibri"/>
            </a:endParaRPr>
          </a:p>
        </p:txBody>
      </p:sp>
      <p:sp>
        <p:nvSpPr>
          <p:cNvPr id="15" name="object 13">
            <a:extLst>
              <a:ext uri="{FF2B5EF4-FFF2-40B4-BE49-F238E27FC236}">
                <a16:creationId xmlns:a16="http://schemas.microsoft.com/office/drawing/2014/main" id="{9FAC210F-9429-2269-39FA-847B07AAA40F}"/>
              </a:ext>
            </a:extLst>
          </p:cNvPr>
          <p:cNvSpPr txBox="1"/>
          <p:nvPr/>
        </p:nvSpPr>
        <p:spPr>
          <a:xfrm>
            <a:off x="4551553" y="3359530"/>
            <a:ext cx="3088640" cy="2609945"/>
          </a:xfrm>
          <a:prstGeom prst="rect">
            <a:avLst/>
          </a:prstGeom>
          <a:solidFill>
            <a:srgbClr val="E2E2E2">
              <a:alpha val="90194"/>
            </a:srgbClr>
          </a:solidFill>
        </p:spPr>
        <p:txBody>
          <a:bodyPr vert="horz" wrap="square" lIns="0" tIns="66040" rIns="0" bIns="0" rtlCol="0">
            <a:spAutoFit/>
          </a:bodyPr>
          <a:lstStyle/>
          <a:p>
            <a:pPr marL="356235" indent="-228600">
              <a:lnSpc>
                <a:spcPct val="100000"/>
              </a:lnSpc>
              <a:spcBef>
                <a:spcPts val="520"/>
              </a:spcBef>
              <a:buChar char="•"/>
              <a:tabLst>
                <a:tab pos="356870" algn="l"/>
              </a:tabLst>
            </a:pPr>
            <a:r>
              <a:rPr sz="2000" dirty="0">
                <a:solidFill>
                  <a:schemeClr val="tx1"/>
                </a:solidFill>
                <a:latin typeface="Calibri"/>
                <a:cs typeface="Calibri"/>
              </a:rPr>
              <a:t>Head</a:t>
            </a:r>
            <a:r>
              <a:rPr sz="2000" spc="-75" dirty="0">
                <a:solidFill>
                  <a:schemeClr val="tx1"/>
                </a:solidFill>
                <a:latin typeface="Calibri"/>
                <a:cs typeface="Calibri"/>
              </a:rPr>
              <a:t> </a:t>
            </a:r>
            <a:r>
              <a:rPr sz="2000" dirty="0">
                <a:solidFill>
                  <a:schemeClr val="tx1"/>
                </a:solidFill>
                <a:latin typeface="Calibri"/>
                <a:cs typeface="Calibri"/>
              </a:rPr>
              <a:t>table</a:t>
            </a:r>
            <a:r>
              <a:rPr sz="2000" spc="-65" dirty="0">
                <a:solidFill>
                  <a:schemeClr val="tx1"/>
                </a:solidFill>
                <a:latin typeface="Calibri"/>
                <a:cs typeface="Calibri"/>
              </a:rPr>
              <a:t> </a:t>
            </a:r>
            <a:r>
              <a:rPr sz="2000" spc="-25" dirty="0">
                <a:solidFill>
                  <a:schemeClr val="tx1"/>
                </a:solidFill>
                <a:latin typeface="Calibri"/>
                <a:cs typeface="Calibri"/>
              </a:rPr>
              <a:t>(</a:t>
            </a:r>
            <a:r>
              <a:rPr lang="en-US" sz="2000" spc="-25" dirty="0">
                <a:solidFill>
                  <a:schemeClr val="tx1"/>
                </a:solidFill>
                <a:latin typeface="Calibri"/>
                <a:cs typeface="Calibri"/>
              </a:rPr>
              <a:t>3</a:t>
            </a:r>
            <a:r>
              <a:rPr sz="2000" spc="-25" dirty="0">
                <a:solidFill>
                  <a:schemeClr val="tx1"/>
                </a:solidFill>
                <a:latin typeface="Calibri"/>
                <a:cs typeface="Calibri"/>
              </a:rPr>
              <a:t>)</a:t>
            </a:r>
            <a:endParaRPr sz="2000" dirty="0">
              <a:solidFill>
                <a:schemeClr val="tx1"/>
              </a:solidFill>
              <a:latin typeface="Calibri"/>
              <a:cs typeface="Calibri"/>
            </a:endParaRPr>
          </a:p>
          <a:p>
            <a:pPr marL="356235" indent="-228600">
              <a:lnSpc>
                <a:spcPct val="100000"/>
              </a:lnSpc>
              <a:spcBef>
                <a:spcPts val="195"/>
              </a:spcBef>
              <a:buChar char="•"/>
              <a:tabLst>
                <a:tab pos="356870" algn="l"/>
              </a:tabLst>
            </a:pPr>
            <a:r>
              <a:rPr sz="2000" dirty="0">
                <a:solidFill>
                  <a:schemeClr val="tx1"/>
                </a:solidFill>
                <a:latin typeface="Calibri"/>
                <a:cs typeface="Calibri"/>
              </a:rPr>
              <a:t>1</a:t>
            </a:r>
            <a:r>
              <a:rPr sz="2000" spc="-15" dirty="0">
                <a:solidFill>
                  <a:schemeClr val="tx1"/>
                </a:solidFill>
                <a:latin typeface="Calibri"/>
                <a:cs typeface="Calibri"/>
              </a:rPr>
              <a:t> </a:t>
            </a:r>
            <a:r>
              <a:rPr sz="2000" spc="-10" dirty="0">
                <a:solidFill>
                  <a:schemeClr val="tx1"/>
                </a:solidFill>
                <a:latin typeface="Calibri"/>
                <a:cs typeface="Calibri"/>
              </a:rPr>
              <a:t>projector/screen</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1</a:t>
            </a:r>
            <a:r>
              <a:rPr sz="2000" spc="-55" dirty="0">
                <a:solidFill>
                  <a:schemeClr val="tx1"/>
                </a:solidFill>
                <a:latin typeface="Calibri"/>
                <a:cs typeface="Calibri"/>
              </a:rPr>
              <a:t> </a:t>
            </a:r>
            <a:r>
              <a:rPr sz="2000" dirty="0">
                <a:solidFill>
                  <a:schemeClr val="tx1"/>
                </a:solidFill>
                <a:latin typeface="Calibri"/>
                <a:cs typeface="Calibri"/>
              </a:rPr>
              <a:t>table</a:t>
            </a:r>
            <a:r>
              <a:rPr sz="2000" spc="-40" dirty="0">
                <a:solidFill>
                  <a:schemeClr val="tx1"/>
                </a:solidFill>
                <a:latin typeface="Calibri"/>
                <a:cs typeface="Calibri"/>
              </a:rPr>
              <a:t> </a:t>
            </a:r>
            <a:r>
              <a:rPr sz="2000" spc="-25" dirty="0">
                <a:solidFill>
                  <a:schemeClr val="tx1"/>
                </a:solidFill>
                <a:latin typeface="Calibri"/>
                <a:cs typeface="Calibri"/>
              </a:rPr>
              <a:t>mic</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1</a:t>
            </a:r>
            <a:r>
              <a:rPr sz="2000" spc="-40" dirty="0">
                <a:solidFill>
                  <a:schemeClr val="tx1"/>
                </a:solidFill>
                <a:latin typeface="Calibri"/>
                <a:cs typeface="Calibri"/>
              </a:rPr>
              <a:t> </a:t>
            </a:r>
            <a:r>
              <a:rPr sz="2000" dirty="0">
                <a:solidFill>
                  <a:schemeClr val="tx1"/>
                </a:solidFill>
                <a:latin typeface="Calibri"/>
                <a:cs typeface="Calibri"/>
              </a:rPr>
              <a:t>floor</a:t>
            </a:r>
            <a:r>
              <a:rPr sz="2000" spc="-35" dirty="0">
                <a:solidFill>
                  <a:schemeClr val="tx1"/>
                </a:solidFill>
                <a:latin typeface="Calibri"/>
                <a:cs typeface="Calibri"/>
              </a:rPr>
              <a:t> </a:t>
            </a:r>
            <a:r>
              <a:rPr sz="2000" spc="-25" dirty="0">
                <a:solidFill>
                  <a:schemeClr val="tx1"/>
                </a:solidFill>
                <a:latin typeface="Calibri"/>
                <a:cs typeface="Calibri"/>
              </a:rPr>
              <a:t>mic</a:t>
            </a:r>
            <a:endParaRPr sz="2000" dirty="0">
              <a:solidFill>
                <a:schemeClr val="tx1"/>
              </a:solidFill>
              <a:latin typeface="Calibri"/>
              <a:cs typeface="Calibri"/>
            </a:endParaRPr>
          </a:p>
          <a:p>
            <a:pPr marL="356870" marR="267335" indent="-228600">
              <a:lnSpc>
                <a:spcPct val="92100"/>
              </a:lnSpc>
              <a:spcBef>
                <a:spcPts val="0"/>
              </a:spcBef>
              <a:buChar char="•"/>
              <a:tabLst>
                <a:tab pos="356870" algn="l"/>
              </a:tabLst>
            </a:pPr>
            <a:r>
              <a:rPr sz="2000" dirty="0">
                <a:solidFill>
                  <a:schemeClr val="tx1"/>
                </a:solidFill>
                <a:latin typeface="Calibri"/>
                <a:cs typeface="Calibri"/>
              </a:rPr>
              <a:t>Sound</a:t>
            </a:r>
            <a:r>
              <a:rPr sz="2000" spc="-65" dirty="0">
                <a:solidFill>
                  <a:schemeClr val="tx1"/>
                </a:solidFill>
                <a:latin typeface="Calibri"/>
                <a:cs typeface="Calibri"/>
              </a:rPr>
              <a:t> </a:t>
            </a:r>
            <a:r>
              <a:rPr sz="2000" spc="-10" dirty="0">
                <a:solidFill>
                  <a:schemeClr val="tx1"/>
                </a:solidFill>
                <a:latin typeface="Calibri"/>
                <a:cs typeface="Calibri"/>
              </a:rPr>
              <a:t>system </a:t>
            </a:r>
            <a:endParaRPr lang="en-US" sz="2000" spc="-10" dirty="0">
              <a:solidFill>
                <a:schemeClr val="tx1"/>
              </a:solidFill>
              <a:latin typeface="Calibri"/>
              <a:cs typeface="Calibri"/>
            </a:endParaRPr>
          </a:p>
          <a:p>
            <a:pPr marL="128270" marR="267335">
              <a:lnSpc>
                <a:spcPct val="92100"/>
              </a:lnSpc>
              <a:spcBef>
                <a:spcPts val="0"/>
              </a:spcBef>
              <a:tabLst>
                <a:tab pos="356870" algn="l"/>
              </a:tabLst>
            </a:pPr>
            <a:r>
              <a:rPr lang="en-US" sz="2000" spc="-10" dirty="0">
                <a:solidFill>
                  <a:schemeClr val="tx1"/>
                </a:solidFill>
                <a:latin typeface="Calibri"/>
                <a:cs typeface="Calibri"/>
              </a:rPr>
              <a:t>	</a:t>
            </a:r>
            <a:r>
              <a:rPr sz="1600" spc="-20" dirty="0">
                <a:solidFill>
                  <a:schemeClr val="tx1"/>
                </a:solidFill>
                <a:latin typeface="Calibri"/>
                <a:cs typeface="Calibri"/>
              </a:rPr>
              <a:t>(speakers,</a:t>
            </a:r>
            <a:r>
              <a:rPr sz="1600" spc="-35" dirty="0">
                <a:solidFill>
                  <a:schemeClr val="tx1"/>
                </a:solidFill>
                <a:latin typeface="Calibri"/>
                <a:cs typeface="Calibri"/>
              </a:rPr>
              <a:t> </a:t>
            </a:r>
            <a:r>
              <a:rPr sz="1600" dirty="0">
                <a:solidFill>
                  <a:schemeClr val="tx1"/>
                </a:solidFill>
                <a:latin typeface="Calibri"/>
                <a:cs typeface="Calibri"/>
              </a:rPr>
              <a:t>sound</a:t>
            </a:r>
            <a:r>
              <a:rPr sz="1600" spc="-40" dirty="0">
                <a:solidFill>
                  <a:schemeClr val="tx1"/>
                </a:solidFill>
                <a:latin typeface="Calibri"/>
                <a:cs typeface="Calibri"/>
              </a:rPr>
              <a:t> </a:t>
            </a:r>
            <a:r>
              <a:rPr sz="1600" spc="-10" dirty="0">
                <a:solidFill>
                  <a:schemeClr val="tx1"/>
                </a:solidFill>
                <a:latin typeface="Calibri"/>
                <a:cs typeface="Calibri"/>
              </a:rPr>
              <a:t>board, etc.)</a:t>
            </a:r>
            <a:endParaRPr lang="en-US" sz="1600" spc="-10" dirty="0">
              <a:solidFill>
                <a:schemeClr val="tx1"/>
              </a:solidFill>
              <a:latin typeface="Calibri"/>
              <a:cs typeface="Calibri"/>
            </a:endParaRP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Ethernet/HDMI/USB</a:t>
            </a: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Scarlett Audio Interface</a:t>
            </a:r>
            <a:endParaRPr lang="en-US" sz="1800" dirty="0">
              <a:solidFill>
                <a:schemeClr val="tx1"/>
              </a:solidFill>
              <a:latin typeface="Calibri"/>
              <a:cs typeface="Calibri"/>
            </a:endParaRPr>
          </a:p>
        </p:txBody>
      </p:sp>
      <p:sp>
        <p:nvSpPr>
          <p:cNvPr id="16" name="object 15">
            <a:extLst>
              <a:ext uri="{FF2B5EF4-FFF2-40B4-BE49-F238E27FC236}">
                <a16:creationId xmlns:a16="http://schemas.microsoft.com/office/drawing/2014/main" id="{8D3631EF-32BB-66E0-1456-42BA2AAF9B5E}"/>
              </a:ext>
            </a:extLst>
          </p:cNvPr>
          <p:cNvSpPr txBox="1"/>
          <p:nvPr/>
        </p:nvSpPr>
        <p:spPr>
          <a:xfrm>
            <a:off x="8063865" y="3353180"/>
            <a:ext cx="3076575" cy="2892074"/>
          </a:xfrm>
          <a:prstGeom prst="rect">
            <a:avLst/>
          </a:prstGeom>
          <a:solidFill>
            <a:srgbClr val="FFE8CB">
              <a:alpha val="90194"/>
            </a:srgbClr>
          </a:solidFill>
        </p:spPr>
        <p:txBody>
          <a:bodyPr vert="horz" wrap="square" lIns="0" tIns="91440" rIns="0" bIns="0" rtlCol="0">
            <a:spAutoFit/>
          </a:bodyPr>
          <a:lstStyle/>
          <a:p>
            <a:pPr marL="334645" marR="509905" indent="-228600">
              <a:lnSpc>
                <a:spcPts val="2530"/>
              </a:lnSpc>
              <a:spcBef>
                <a:spcPts val="720"/>
              </a:spcBef>
              <a:buChar char="•"/>
              <a:tabLst>
                <a:tab pos="335280" algn="l"/>
              </a:tabLst>
            </a:pPr>
            <a:r>
              <a:rPr sz="2000" spc="-20" dirty="0">
                <a:solidFill>
                  <a:schemeClr val="tx1"/>
                </a:solidFill>
                <a:latin typeface="Calibri"/>
                <a:cs typeface="Calibri"/>
              </a:rPr>
              <a:t>U-</a:t>
            </a:r>
            <a:r>
              <a:rPr sz="2000" dirty="0">
                <a:solidFill>
                  <a:schemeClr val="tx1"/>
                </a:solidFill>
                <a:latin typeface="Calibri"/>
                <a:cs typeface="Calibri"/>
              </a:rPr>
              <a:t>shaped</a:t>
            </a:r>
            <a:r>
              <a:rPr sz="2000" spc="-40" dirty="0">
                <a:solidFill>
                  <a:schemeClr val="tx1"/>
                </a:solidFill>
                <a:latin typeface="Calibri"/>
                <a:cs typeface="Calibri"/>
              </a:rPr>
              <a:t> </a:t>
            </a:r>
            <a:r>
              <a:rPr sz="2000" dirty="0">
                <a:solidFill>
                  <a:schemeClr val="tx1"/>
                </a:solidFill>
                <a:latin typeface="Calibri"/>
                <a:cs typeface="Calibri"/>
              </a:rPr>
              <a:t>or</a:t>
            </a:r>
            <a:r>
              <a:rPr sz="2000" spc="-45" dirty="0">
                <a:solidFill>
                  <a:schemeClr val="tx1"/>
                </a:solidFill>
                <a:latin typeface="Calibri"/>
                <a:cs typeface="Calibri"/>
              </a:rPr>
              <a:t> </a:t>
            </a:r>
            <a:r>
              <a:rPr sz="2000" spc="-20" dirty="0">
                <a:solidFill>
                  <a:schemeClr val="tx1"/>
                </a:solidFill>
                <a:latin typeface="Calibri"/>
                <a:cs typeface="Calibri"/>
              </a:rPr>
              <a:t>board </a:t>
            </a:r>
            <a:r>
              <a:rPr sz="2000" dirty="0">
                <a:solidFill>
                  <a:schemeClr val="tx1"/>
                </a:solidFill>
                <a:latin typeface="Calibri"/>
                <a:cs typeface="Calibri"/>
              </a:rPr>
              <a:t>meeting</a:t>
            </a:r>
            <a:r>
              <a:rPr sz="2000" spc="-95" dirty="0">
                <a:solidFill>
                  <a:schemeClr val="tx1"/>
                </a:solidFill>
                <a:latin typeface="Calibri"/>
                <a:cs typeface="Calibri"/>
              </a:rPr>
              <a:t> </a:t>
            </a:r>
            <a:r>
              <a:rPr sz="2000" spc="-10" dirty="0">
                <a:solidFill>
                  <a:schemeClr val="tx1"/>
                </a:solidFill>
                <a:latin typeface="Calibri"/>
                <a:cs typeface="Calibri"/>
              </a:rPr>
              <a:t>setup</a:t>
            </a:r>
            <a:endParaRPr sz="2000" dirty="0">
              <a:solidFill>
                <a:schemeClr val="tx1"/>
              </a:solidFill>
              <a:latin typeface="Calibri"/>
              <a:cs typeface="Calibri"/>
            </a:endParaRPr>
          </a:p>
          <a:p>
            <a:pPr marL="334645" indent="-229235">
              <a:lnSpc>
                <a:spcPct val="100000"/>
              </a:lnSpc>
              <a:spcBef>
                <a:spcPts val="140"/>
              </a:spcBef>
              <a:buChar char="•"/>
              <a:tabLst>
                <a:tab pos="335280" algn="l"/>
              </a:tabLst>
            </a:pPr>
            <a:r>
              <a:rPr sz="2000" dirty="0">
                <a:solidFill>
                  <a:schemeClr val="tx1"/>
                </a:solidFill>
                <a:latin typeface="Calibri"/>
                <a:cs typeface="Calibri"/>
              </a:rPr>
              <a:t>1</a:t>
            </a:r>
            <a:r>
              <a:rPr sz="2000" spc="-55" dirty="0">
                <a:solidFill>
                  <a:schemeClr val="tx1"/>
                </a:solidFill>
                <a:latin typeface="Calibri"/>
                <a:cs typeface="Calibri"/>
              </a:rPr>
              <a:t> </a:t>
            </a:r>
            <a:r>
              <a:rPr sz="2000" dirty="0">
                <a:solidFill>
                  <a:schemeClr val="tx1"/>
                </a:solidFill>
                <a:latin typeface="Calibri"/>
                <a:cs typeface="Calibri"/>
              </a:rPr>
              <a:t>room</a:t>
            </a:r>
            <a:r>
              <a:rPr sz="2000" spc="-55" dirty="0">
                <a:solidFill>
                  <a:schemeClr val="tx1"/>
                </a:solidFill>
                <a:latin typeface="Calibri"/>
                <a:cs typeface="Calibri"/>
              </a:rPr>
              <a:t> </a:t>
            </a:r>
            <a:r>
              <a:rPr sz="2000" spc="-10" dirty="0">
                <a:solidFill>
                  <a:schemeClr val="tx1"/>
                </a:solidFill>
                <a:latin typeface="Calibri"/>
                <a:cs typeface="Calibri"/>
              </a:rPr>
              <a:t>microphone</a:t>
            </a:r>
            <a:endParaRPr sz="2000" dirty="0">
              <a:solidFill>
                <a:schemeClr val="tx1"/>
              </a:solidFill>
              <a:latin typeface="Calibri"/>
              <a:cs typeface="Calibri"/>
            </a:endParaRPr>
          </a:p>
          <a:p>
            <a:pPr marL="563880" marR="504825" lvl="1" indent="-229235">
              <a:lnSpc>
                <a:spcPts val="2200"/>
              </a:lnSpc>
              <a:spcBef>
                <a:spcPts val="480"/>
              </a:spcBef>
              <a:buChar char="•"/>
              <a:tabLst>
                <a:tab pos="564515" algn="l"/>
              </a:tabLst>
            </a:pPr>
            <a:r>
              <a:rPr sz="2000" spc="-10" dirty="0">
                <a:solidFill>
                  <a:schemeClr val="tx1"/>
                </a:solidFill>
                <a:latin typeface="Calibri"/>
                <a:cs typeface="Calibri"/>
              </a:rPr>
              <a:t>Portable</a:t>
            </a:r>
            <a:r>
              <a:rPr sz="2000" spc="-70" dirty="0">
                <a:solidFill>
                  <a:schemeClr val="tx1"/>
                </a:solidFill>
                <a:latin typeface="Calibri"/>
                <a:cs typeface="Calibri"/>
              </a:rPr>
              <a:t> </a:t>
            </a:r>
            <a:r>
              <a:rPr sz="2000" spc="-25" dirty="0">
                <a:solidFill>
                  <a:schemeClr val="tx1"/>
                </a:solidFill>
                <a:latin typeface="Calibri"/>
                <a:cs typeface="Calibri"/>
              </a:rPr>
              <a:t>or speakerphone-</a:t>
            </a:r>
            <a:r>
              <a:rPr sz="2000" spc="-20" dirty="0">
                <a:solidFill>
                  <a:schemeClr val="tx1"/>
                </a:solidFill>
                <a:latin typeface="Calibri"/>
                <a:cs typeface="Calibri"/>
              </a:rPr>
              <a:t>type</a:t>
            </a:r>
            <a:endParaRPr sz="2000" dirty="0">
              <a:solidFill>
                <a:schemeClr val="tx1"/>
              </a:solidFill>
              <a:latin typeface="Calibri"/>
              <a:cs typeface="Calibri"/>
            </a:endParaRPr>
          </a:p>
          <a:p>
            <a:pPr marL="334645" marR="276860" indent="-228600">
              <a:lnSpc>
                <a:spcPct val="92100"/>
              </a:lnSpc>
              <a:spcBef>
                <a:spcPts val="0"/>
              </a:spcBef>
              <a:buChar char="•"/>
              <a:tabLst>
                <a:tab pos="335280" algn="l"/>
              </a:tabLst>
            </a:pPr>
            <a:r>
              <a:rPr sz="2000" dirty="0">
                <a:solidFill>
                  <a:schemeClr val="tx1"/>
                </a:solidFill>
                <a:latin typeface="Calibri"/>
                <a:cs typeface="Calibri"/>
              </a:rPr>
              <a:t>Sound</a:t>
            </a:r>
            <a:r>
              <a:rPr sz="2000" spc="-65" dirty="0">
                <a:solidFill>
                  <a:schemeClr val="tx1"/>
                </a:solidFill>
                <a:latin typeface="Calibri"/>
                <a:cs typeface="Calibri"/>
              </a:rPr>
              <a:t> </a:t>
            </a:r>
            <a:r>
              <a:rPr sz="2000" spc="-10" dirty="0">
                <a:solidFill>
                  <a:schemeClr val="tx1"/>
                </a:solidFill>
                <a:latin typeface="Calibri"/>
                <a:cs typeface="Calibri"/>
              </a:rPr>
              <a:t>system </a:t>
            </a:r>
            <a:endParaRPr lang="en-US" sz="2000" spc="-10" dirty="0">
              <a:solidFill>
                <a:schemeClr val="tx1"/>
              </a:solidFill>
              <a:latin typeface="Calibri"/>
              <a:cs typeface="Calibri"/>
            </a:endParaRPr>
          </a:p>
          <a:p>
            <a:pPr marL="106045" marR="276860">
              <a:lnSpc>
                <a:spcPct val="92100"/>
              </a:lnSpc>
              <a:spcBef>
                <a:spcPts val="0"/>
              </a:spcBef>
              <a:tabLst>
                <a:tab pos="335280" algn="l"/>
              </a:tabLst>
            </a:pPr>
            <a:r>
              <a:rPr lang="en-US" sz="2000" spc="-10" dirty="0">
                <a:solidFill>
                  <a:schemeClr val="tx1"/>
                </a:solidFill>
                <a:latin typeface="Calibri"/>
                <a:cs typeface="Calibri"/>
              </a:rPr>
              <a:t>	</a:t>
            </a:r>
            <a:r>
              <a:rPr sz="1600" spc="-20" dirty="0">
                <a:solidFill>
                  <a:schemeClr val="tx1"/>
                </a:solidFill>
                <a:latin typeface="Calibri"/>
                <a:cs typeface="Calibri"/>
              </a:rPr>
              <a:t>(speakers,</a:t>
            </a:r>
            <a:r>
              <a:rPr sz="1600" spc="-35" dirty="0">
                <a:solidFill>
                  <a:schemeClr val="tx1"/>
                </a:solidFill>
                <a:latin typeface="Calibri"/>
                <a:cs typeface="Calibri"/>
              </a:rPr>
              <a:t> </a:t>
            </a:r>
            <a:r>
              <a:rPr sz="1600" dirty="0">
                <a:solidFill>
                  <a:schemeClr val="tx1"/>
                </a:solidFill>
                <a:latin typeface="Calibri"/>
                <a:cs typeface="Calibri"/>
              </a:rPr>
              <a:t>sound</a:t>
            </a:r>
            <a:r>
              <a:rPr sz="1600" spc="-40" dirty="0">
                <a:solidFill>
                  <a:schemeClr val="tx1"/>
                </a:solidFill>
                <a:latin typeface="Calibri"/>
                <a:cs typeface="Calibri"/>
              </a:rPr>
              <a:t> </a:t>
            </a:r>
            <a:r>
              <a:rPr sz="1600" spc="-10" dirty="0">
                <a:solidFill>
                  <a:schemeClr val="tx1"/>
                </a:solidFill>
                <a:latin typeface="Calibri"/>
                <a:cs typeface="Calibri"/>
              </a:rPr>
              <a:t>board, etc.)</a:t>
            </a:r>
            <a:endParaRPr lang="en-US" sz="1600" spc="-10" dirty="0">
              <a:solidFill>
                <a:schemeClr val="tx1"/>
              </a:solidFill>
              <a:latin typeface="Calibri"/>
              <a:cs typeface="Calibri"/>
            </a:endParaRPr>
          </a:p>
          <a:p>
            <a:pPr marL="334645" marR="276860" indent="-228600">
              <a:lnSpc>
                <a:spcPct val="92100"/>
              </a:lnSpc>
              <a:spcBef>
                <a:spcPts val="290"/>
              </a:spcBef>
              <a:buChar char="•"/>
              <a:tabLst>
                <a:tab pos="335280" algn="l"/>
              </a:tabLst>
            </a:pPr>
            <a:r>
              <a:rPr lang="en-US" sz="2000" spc="-10" dirty="0">
                <a:solidFill>
                  <a:schemeClr val="tx1"/>
                </a:solidFill>
                <a:latin typeface="Calibri"/>
                <a:cs typeface="Calibri"/>
              </a:rPr>
              <a:t>Ethernet/HDMI/USB</a:t>
            </a: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Scarlett Audio Interface</a:t>
            </a:r>
            <a:endParaRPr lang="en-US" sz="1800" dirty="0">
              <a:solidFill>
                <a:schemeClr val="tx1"/>
              </a:solidFill>
              <a:latin typeface="Calibri"/>
              <a:cs typeface="Calibri"/>
            </a:endParaRPr>
          </a:p>
        </p:txBody>
      </p:sp>
    </p:spTree>
    <p:extLst>
      <p:ext uri="{BB962C8B-B14F-4D97-AF65-F5344CB8AC3E}">
        <p14:creationId xmlns:p14="http://schemas.microsoft.com/office/powerpoint/2010/main" val="1874758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5D963B-4704-9563-2D5E-7AC476EAA41D}"/>
              </a:ext>
            </a:extLst>
          </p:cNvPr>
          <p:cNvPicPr>
            <a:picLocks noChangeAspect="1"/>
          </p:cNvPicPr>
          <p:nvPr/>
        </p:nvPicPr>
        <p:blipFill>
          <a:blip r:embed="rId3"/>
          <a:stretch>
            <a:fillRect/>
          </a:stretch>
        </p:blipFill>
        <p:spPr>
          <a:xfrm>
            <a:off x="1195170" y="644525"/>
            <a:ext cx="9901144" cy="5620919"/>
          </a:xfrm>
          <a:prstGeom prst="rect">
            <a:avLst/>
          </a:prstGeom>
        </p:spPr>
      </p:pic>
      <p:pic>
        <p:nvPicPr>
          <p:cNvPr id="3" name="Picture 2">
            <a:extLst>
              <a:ext uri="{FF2B5EF4-FFF2-40B4-BE49-F238E27FC236}">
                <a16:creationId xmlns:a16="http://schemas.microsoft.com/office/drawing/2014/main" id="{EB9B5D59-0526-7C4D-C342-12EEF5638DB7}"/>
              </a:ext>
            </a:extLst>
          </p:cNvPr>
          <p:cNvPicPr>
            <a:picLocks noChangeAspect="1"/>
          </p:cNvPicPr>
          <p:nvPr/>
        </p:nvPicPr>
        <p:blipFill>
          <a:blip r:embed="rId4"/>
          <a:stretch>
            <a:fillRect/>
          </a:stretch>
        </p:blipFill>
        <p:spPr>
          <a:xfrm>
            <a:off x="5738286" y="4495800"/>
            <a:ext cx="1476581" cy="543001"/>
          </a:xfrm>
          <a:prstGeom prst="rect">
            <a:avLst/>
          </a:prstGeom>
        </p:spPr>
      </p:pic>
      <p:sp>
        <p:nvSpPr>
          <p:cNvPr id="8" name="TextBox 7">
            <a:extLst>
              <a:ext uri="{FF2B5EF4-FFF2-40B4-BE49-F238E27FC236}">
                <a16:creationId xmlns:a16="http://schemas.microsoft.com/office/drawing/2014/main" id="{D9C9F948-B56C-379B-6B1F-8F6F9759D7D7}"/>
              </a:ext>
            </a:extLst>
          </p:cNvPr>
          <p:cNvSpPr txBox="1"/>
          <p:nvPr/>
        </p:nvSpPr>
        <p:spPr>
          <a:xfrm>
            <a:off x="5793318" y="4157246"/>
            <a:ext cx="1350434" cy="338554"/>
          </a:xfrm>
          <a:prstGeom prst="rect">
            <a:avLst/>
          </a:prstGeom>
          <a:noFill/>
        </p:spPr>
        <p:txBody>
          <a:bodyPr wrap="square" rtlCol="0">
            <a:spAutoFit/>
          </a:bodyPr>
          <a:lstStyle/>
          <a:p>
            <a:r>
              <a:rPr lang="en-US" sz="1600" dirty="0">
                <a:solidFill>
                  <a:schemeClr val="tx1"/>
                </a:solidFill>
              </a:rPr>
              <a:t>Scarlett</a:t>
            </a:r>
          </a:p>
        </p:txBody>
      </p:sp>
    </p:spTree>
    <p:extLst>
      <p:ext uri="{BB962C8B-B14F-4D97-AF65-F5344CB8AC3E}">
        <p14:creationId xmlns:p14="http://schemas.microsoft.com/office/powerpoint/2010/main" val="3960265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99B35F4-CFF1-1D0C-AD6A-7F7AF625B4EA}"/>
              </a:ext>
            </a:extLst>
          </p:cNvPr>
          <p:cNvPicPr>
            <a:picLocks noChangeAspect="1"/>
          </p:cNvPicPr>
          <p:nvPr/>
        </p:nvPicPr>
        <p:blipFill>
          <a:blip r:embed="rId2"/>
          <a:stretch>
            <a:fillRect/>
          </a:stretch>
        </p:blipFill>
        <p:spPr>
          <a:xfrm>
            <a:off x="504044" y="1890609"/>
            <a:ext cx="11183911" cy="3076781"/>
          </a:xfrm>
          <a:prstGeom prst="rect">
            <a:avLst/>
          </a:prstGeom>
        </p:spPr>
      </p:pic>
      <p:sp>
        <p:nvSpPr>
          <p:cNvPr id="7" name="TextBox 6">
            <a:extLst>
              <a:ext uri="{FF2B5EF4-FFF2-40B4-BE49-F238E27FC236}">
                <a16:creationId xmlns:a16="http://schemas.microsoft.com/office/drawing/2014/main" id="{88DC82C4-B47B-B777-A5DA-0144D081B47E}"/>
              </a:ext>
            </a:extLst>
          </p:cNvPr>
          <p:cNvSpPr txBox="1"/>
          <p:nvPr/>
        </p:nvSpPr>
        <p:spPr>
          <a:xfrm>
            <a:off x="1524000" y="1295400"/>
            <a:ext cx="9448800" cy="461665"/>
          </a:xfrm>
          <a:prstGeom prst="rect">
            <a:avLst/>
          </a:prstGeom>
          <a:noFill/>
        </p:spPr>
        <p:txBody>
          <a:bodyPr wrap="square" rtlCol="0">
            <a:spAutoFit/>
          </a:bodyPr>
          <a:lstStyle/>
          <a:p>
            <a:pPr algn="ctr"/>
            <a:r>
              <a:rPr lang="en-US" dirty="0">
                <a:solidFill>
                  <a:schemeClr val="tx1"/>
                </a:solidFill>
              </a:rPr>
              <a:t>Scarlett Solo – Audio Interface by </a:t>
            </a:r>
            <a:r>
              <a:rPr lang="en-US" dirty="0" err="1">
                <a:solidFill>
                  <a:schemeClr val="tx1"/>
                </a:solidFill>
              </a:rPr>
              <a:t>Focusrite</a:t>
            </a:r>
            <a:endParaRPr lang="en-US" dirty="0">
              <a:solidFill>
                <a:schemeClr val="tx1"/>
              </a:solidFill>
            </a:endParaRPr>
          </a:p>
        </p:txBody>
      </p:sp>
      <p:sp>
        <p:nvSpPr>
          <p:cNvPr id="8" name="TextBox 7">
            <a:extLst>
              <a:ext uri="{FF2B5EF4-FFF2-40B4-BE49-F238E27FC236}">
                <a16:creationId xmlns:a16="http://schemas.microsoft.com/office/drawing/2014/main" id="{1D2B7EA3-45A8-E9AD-3E32-8166E6DBE062}"/>
              </a:ext>
            </a:extLst>
          </p:cNvPr>
          <p:cNvSpPr txBox="1"/>
          <p:nvPr/>
        </p:nvSpPr>
        <p:spPr>
          <a:xfrm>
            <a:off x="2743200" y="4551638"/>
            <a:ext cx="8534399" cy="1877437"/>
          </a:xfrm>
          <a:prstGeom prst="rect">
            <a:avLst/>
          </a:prstGeom>
          <a:noFill/>
        </p:spPr>
        <p:txBody>
          <a:bodyPr wrap="square" rtlCol="0">
            <a:spAutoFit/>
          </a:bodyPr>
          <a:lstStyle/>
          <a:p>
            <a:r>
              <a:rPr lang="en-US" sz="1600" dirty="0"/>
              <a:t>the USB connector not only supplies 5 VDC @ 900mA but also serves as the digital communication interface between WebEx and the </a:t>
            </a:r>
            <a:r>
              <a:rPr lang="en-US" sz="1600" dirty="0" err="1"/>
              <a:t>Focusrite</a:t>
            </a:r>
            <a:r>
              <a:rPr lang="en-US" sz="1600" dirty="0"/>
              <a:t> audio mixer.  </a:t>
            </a:r>
          </a:p>
          <a:p>
            <a:r>
              <a:rPr lang="en-US" sz="1600" dirty="0"/>
              <a:t>Known Issue of connection dropping on newer models of Notebooks and Laptops.</a:t>
            </a:r>
          </a:p>
          <a:p>
            <a:br>
              <a:rPr lang="en-US" sz="1600" dirty="0"/>
            </a:br>
            <a:r>
              <a:rPr lang="en-US" sz="1600" dirty="0"/>
              <a:t>Our Scarlett Boxes are 3</a:t>
            </a:r>
            <a:r>
              <a:rPr lang="en-US" sz="1600" baseline="30000" dirty="0"/>
              <a:t>rd</a:t>
            </a:r>
            <a:r>
              <a:rPr lang="en-US" sz="1600" dirty="0"/>
              <a:t> Generation – Driver update can be found here:</a:t>
            </a:r>
            <a:br>
              <a:rPr lang="en-US" sz="1600" dirty="0"/>
            </a:br>
            <a:r>
              <a:rPr lang="en-US" sz="1600" dirty="0">
                <a:hlinkClick r:id="rId3"/>
              </a:rPr>
              <a:t>https://downloads.focusrite.com/focusrite/scarlett-3rd-gen/scarlett-solo-3rd-gen</a:t>
            </a:r>
            <a:endParaRPr lang="en-US" sz="1600" dirty="0"/>
          </a:p>
          <a:p>
            <a:endParaRPr lang="en-US" sz="2000" dirty="0">
              <a:solidFill>
                <a:schemeClr val="tx1"/>
              </a:solidFill>
            </a:endParaRPr>
          </a:p>
        </p:txBody>
      </p:sp>
    </p:spTree>
    <p:extLst>
      <p:ext uri="{BB962C8B-B14F-4D97-AF65-F5344CB8AC3E}">
        <p14:creationId xmlns:p14="http://schemas.microsoft.com/office/powerpoint/2010/main" val="3657650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3D2ED-395F-B393-5C17-017B35D4D72B}"/>
              </a:ext>
            </a:extLst>
          </p:cNvPr>
          <p:cNvSpPr>
            <a:spLocks noGrp="1"/>
          </p:cNvSpPr>
          <p:nvPr>
            <p:ph type="title"/>
          </p:nvPr>
        </p:nvSpPr>
        <p:spPr>
          <a:xfrm>
            <a:off x="609600" y="367504"/>
            <a:ext cx="10972800" cy="792162"/>
          </a:xfrm>
        </p:spPr>
        <p:txBody>
          <a:bodyPr/>
          <a:lstStyle/>
          <a:p>
            <a:r>
              <a:rPr lang="en-US" sz="3200" dirty="0"/>
              <a:t>Suggested best practices</a:t>
            </a:r>
          </a:p>
        </p:txBody>
      </p:sp>
      <p:sp>
        <p:nvSpPr>
          <p:cNvPr id="3" name="Content Placeholder 2">
            <a:extLst>
              <a:ext uri="{FF2B5EF4-FFF2-40B4-BE49-F238E27FC236}">
                <a16:creationId xmlns:a16="http://schemas.microsoft.com/office/drawing/2014/main" id="{C83516C3-34E9-9304-2311-F921019D41A2}"/>
              </a:ext>
            </a:extLst>
          </p:cNvPr>
          <p:cNvSpPr>
            <a:spLocks noGrp="1"/>
          </p:cNvSpPr>
          <p:nvPr>
            <p:ph idx="1"/>
          </p:nvPr>
        </p:nvSpPr>
        <p:spPr>
          <a:xfrm>
            <a:off x="965200" y="1295400"/>
            <a:ext cx="10361084" cy="5257800"/>
          </a:xfrm>
        </p:spPr>
        <p:txBody>
          <a:bodyPr/>
          <a:lstStyle/>
          <a:p>
            <a:pPr marL="457200" indent="-457200">
              <a:buAutoNum type="arabicPeriod"/>
            </a:pPr>
            <a:r>
              <a:rPr lang="en-US" sz="2000" dirty="0"/>
              <a:t>One central laptop/computer per meeting connects at head table.</a:t>
            </a:r>
          </a:p>
          <a:p>
            <a:pPr marL="457200" indent="-457200">
              <a:buAutoNum type="arabicPeriod"/>
            </a:pPr>
            <a:r>
              <a:rPr lang="en-US" sz="2000" dirty="0"/>
              <a:t>Local speakers' queue/speak only at a microphone when called on.</a:t>
            </a:r>
          </a:p>
          <a:p>
            <a:pPr marL="457200" indent="-457200">
              <a:buAutoNum type="arabicPeriod"/>
            </a:pPr>
            <a:r>
              <a:rPr lang="en-US" sz="2000" dirty="0"/>
              <a:t>Remote speakers request to speak via chat window and only speak when called on.</a:t>
            </a:r>
          </a:p>
          <a:p>
            <a:pPr marL="457200" indent="-457200">
              <a:buAutoNum type="arabicPeriod"/>
            </a:pPr>
            <a:r>
              <a:rPr lang="en-US" sz="2000" dirty="0"/>
              <a:t>Presenters have chair (central laptop) share the presentation</a:t>
            </a:r>
          </a:p>
          <a:p>
            <a:pPr marL="457200" indent="-457200">
              <a:buAutoNum type="arabicPeriod"/>
            </a:pPr>
            <a:r>
              <a:rPr lang="en-US" sz="2000" dirty="0"/>
              <a:t>Local attendees when logged into WebEx </a:t>
            </a:r>
            <a:r>
              <a:rPr lang="en-US" sz="2000" dirty="0">
                <a:solidFill>
                  <a:srgbClr val="FF0000"/>
                </a:solidFill>
              </a:rPr>
              <a:t>SHALL</a:t>
            </a:r>
            <a:r>
              <a:rPr lang="en-US" sz="2000" dirty="0"/>
              <a:t> </a:t>
            </a:r>
            <a:r>
              <a:rPr lang="en-US" sz="2000" dirty="0">
                <a:solidFill>
                  <a:srgbClr val="C00000"/>
                </a:solidFill>
              </a:rPr>
              <a:t>NOT connect Audio.</a:t>
            </a:r>
          </a:p>
          <a:p>
            <a:pPr marL="457200" indent="-457200">
              <a:buAutoNum type="arabicPeriod"/>
            </a:pPr>
            <a:r>
              <a:rPr lang="en-US" sz="2000" dirty="0">
                <a:solidFill>
                  <a:schemeClr val="tx1"/>
                </a:solidFill>
              </a:rPr>
              <a:t>When Starting a meeting the host should do the following:</a:t>
            </a:r>
          </a:p>
          <a:p>
            <a:pPr marL="857250" lvl="1" indent="-457200">
              <a:buAutoNum type="arabicPeriod"/>
            </a:pPr>
            <a:r>
              <a:rPr lang="en-US" sz="2000" dirty="0">
                <a:solidFill>
                  <a:schemeClr val="tx1"/>
                </a:solidFill>
              </a:rPr>
              <a:t>Select “Meeting” -&gt; “Meeting Options” -&gt; [Disable] “Allow Participant to turn on Video”</a:t>
            </a:r>
          </a:p>
          <a:p>
            <a:pPr marL="857250" lvl="1" indent="-457200">
              <a:buAutoNum type="arabicPeriod"/>
            </a:pPr>
            <a:r>
              <a:rPr lang="en-US" sz="2000" dirty="0">
                <a:solidFill>
                  <a:schemeClr val="tx1"/>
                </a:solidFill>
              </a:rPr>
              <a:t>Select “Participant” -&gt; [Enable] “Mute on Entry”.</a:t>
            </a:r>
          </a:p>
          <a:p>
            <a:pPr marL="457200" indent="-457200">
              <a:buAutoNum type="arabicPeriod"/>
            </a:pPr>
            <a:r>
              <a:rPr lang="en-US" sz="2000" dirty="0">
                <a:solidFill>
                  <a:schemeClr val="tx1"/>
                </a:solidFill>
              </a:rPr>
              <a:t>For the Host and Remote Attendees connecting to Webex, Configure Webex Audio to use “Music Mode”.</a:t>
            </a:r>
          </a:p>
          <a:p>
            <a:pPr marL="457200" indent="-457200">
              <a:buAutoNum type="arabicPeriod"/>
            </a:pPr>
            <a:r>
              <a:rPr lang="en-US" sz="2000" dirty="0">
                <a:solidFill>
                  <a:schemeClr val="tx1"/>
                </a:solidFill>
              </a:rPr>
              <a:t>If newer laptop, load updated </a:t>
            </a:r>
            <a:r>
              <a:rPr lang="en-US" sz="2000" dirty="0" err="1">
                <a:solidFill>
                  <a:schemeClr val="tx1"/>
                </a:solidFill>
              </a:rPr>
              <a:t>Focusrite</a:t>
            </a:r>
            <a:r>
              <a:rPr lang="en-US" sz="2000" dirty="0">
                <a:solidFill>
                  <a:schemeClr val="tx1"/>
                </a:solidFill>
              </a:rPr>
              <a:t> Scarlett Gen-3 drivers.</a:t>
            </a:r>
          </a:p>
          <a:p>
            <a:pPr marL="857250" lvl="1" indent="-457200">
              <a:buFont typeface="Wingdings" panose="05000000000000000000" pitchFamily="2" charset="2"/>
              <a:buChar char="§"/>
            </a:pPr>
            <a:r>
              <a:rPr lang="en-US" sz="1600" dirty="0"/>
              <a:t>Driver updates can be found here:</a:t>
            </a:r>
            <a:br>
              <a:rPr lang="en-US" sz="1600" dirty="0"/>
            </a:br>
            <a:r>
              <a:rPr lang="en-US" sz="1600" dirty="0">
                <a:hlinkClick r:id="rId2"/>
              </a:rPr>
              <a:t>https://downloads.focusrite.com/focusrite/scarlett-3rd-gen/scarlett-solo-3rd-gen</a:t>
            </a:r>
            <a:endParaRPr lang="en-US" sz="1600" dirty="0"/>
          </a:p>
          <a:p>
            <a:pPr marL="857250" lvl="1" indent="-457200">
              <a:buAutoNum type="arabicPeriod"/>
            </a:pPr>
            <a:endParaRPr lang="en-US" sz="1600" dirty="0">
              <a:solidFill>
                <a:schemeClr val="tx1"/>
              </a:solidFill>
            </a:endParaRPr>
          </a:p>
          <a:p>
            <a:pPr marL="457200" indent="-457200">
              <a:buAutoNum type="arabicPeriod"/>
            </a:pPr>
            <a:endParaRPr lang="en-US" sz="2000" dirty="0">
              <a:solidFill>
                <a:schemeClr val="tx1"/>
              </a:solidFill>
            </a:endParaRPr>
          </a:p>
        </p:txBody>
      </p:sp>
    </p:spTree>
    <p:extLst>
      <p:ext uri="{BB962C8B-B14F-4D97-AF65-F5344CB8AC3E}">
        <p14:creationId xmlns:p14="http://schemas.microsoft.com/office/powerpoint/2010/main" val="2066374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27760-049C-A133-EBE1-40BB642C373A}"/>
              </a:ext>
            </a:extLst>
          </p:cNvPr>
          <p:cNvSpPr>
            <a:spLocks noGrp="1"/>
          </p:cNvSpPr>
          <p:nvPr>
            <p:ph type="title"/>
          </p:nvPr>
        </p:nvSpPr>
        <p:spPr>
          <a:xfrm>
            <a:off x="915458" y="1295400"/>
            <a:ext cx="10361084" cy="531814"/>
          </a:xfrm>
        </p:spPr>
        <p:txBody>
          <a:bodyPr/>
          <a:lstStyle/>
          <a:p>
            <a:r>
              <a:rPr lang="en-US" dirty="0"/>
              <a:t>Mixed-mode Meeting Protocol</a:t>
            </a:r>
          </a:p>
        </p:txBody>
      </p:sp>
      <p:sp>
        <p:nvSpPr>
          <p:cNvPr id="3" name="Content Placeholder 2">
            <a:extLst>
              <a:ext uri="{FF2B5EF4-FFF2-40B4-BE49-F238E27FC236}">
                <a16:creationId xmlns:a16="http://schemas.microsoft.com/office/drawing/2014/main" id="{6BD90626-9A0C-3B6F-36EB-8F8AF4E38B10}"/>
              </a:ext>
            </a:extLst>
          </p:cNvPr>
          <p:cNvSpPr>
            <a:spLocks noGrp="1"/>
          </p:cNvSpPr>
          <p:nvPr>
            <p:ph idx="1"/>
          </p:nvPr>
        </p:nvSpPr>
        <p:spPr>
          <a:xfrm>
            <a:off x="915458" y="1981200"/>
            <a:ext cx="10209742" cy="4573303"/>
          </a:xfrm>
        </p:spPr>
        <p:txBody>
          <a:bodyPr/>
          <a:lstStyle/>
          <a:p>
            <a:r>
              <a:rPr lang="en-US" sz="2800" dirty="0"/>
              <a:t>In-room Attendees:</a:t>
            </a:r>
          </a:p>
          <a:p>
            <a:pPr lvl="1">
              <a:spcBef>
                <a:spcPts val="0"/>
              </a:spcBef>
            </a:pPr>
            <a:r>
              <a:rPr lang="en-US" sz="2400" dirty="0"/>
              <a:t>In Webex choose connect without audio before you join</a:t>
            </a:r>
          </a:p>
          <a:p>
            <a:pPr lvl="1">
              <a:spcBef>
                <a:spcPts val="0"/>
              </a:spcBef>
            </a:pPr>
            <a:r>
              <a:rPr lang="en-US" sz="2400" dirty="0"/>
              <a:t>Use the Webex queue to indicate you want to speak</a:t>
            </a:r>
          </a:p>
          <a:p>
            <a:pPr lvl="1">
              <a:spcBef>
                <a:spcPts val="0"/>
              </a:spcBef>
            </a:pPr>
            <a:r>
              <a:rPr lang="en-US" sz="2400" dirty="0"/>
              <a:t>Wait to be called on while standing/holding a microphone to make a comment</a:t>
            </a:r>
          </a:p>
          <a:p>
            <a:pPr lvl="1">
              <a:spcBef>
                <a:spcPts val="0"/>
              </a:spcBef>
            </a:pPr>
            <a:r>
              <a:rPr lang="en-US" sz="2400" dirty="0"/>
              <a:t>Repeat any questions that are inadvertently asked away from the microphone</a:t>
            </a:r>
          </a:p>
          <a:p>
            <a:r>
              <a:rPr lang="en-US" sz="2800" dirty="0"/>
              <a:t>Remote Attendees:</a:t>
            </a:r>
          </a:p>
          <a:p>
            <a:pPr lvl="1">
              <a:spcBef>
                <a:spcPts val="0"/>
              </a:spcBef>
            </a:pPr>
            <a:r>
              <a:rPr lang="en-US" sz="2400" dirty="0"/>
              <a:t>Join Webex and set Webex audio as ‘music’</a:t>
            </a:r>
          </a:p>
          <a:p>
            <a:pPr lvl="1">
              <a:spcBef>
                <a:spcPts val="0"/>
              </a:spcBef>
            </a:pPr>
            <a:r>
              <a:rPr lang="en-US" sz="2400" dirty="0"/>
              <a:t>Use the Webex chat window to indicate you want to speak (“q”)</a:t>
            </a:r>
          </a:p>
          <a:p>
            <a:pPr lvl="1">
              <a:spcBef>
                <a:spcPts val="0"/>
              </a:spcBef>
            </a:pPr>
            <a:r>
              <a:rPr lang="en-US" sz="2400" dirty="0"/>
              <a:t>Wait to be called on to speak</a:t>
            </a:r>
          </a:p>
        </p:txBody>
      </p:sp>
      <p:sp>
        <p:nvSpPr>
          <p:cNvPr id="7" name="TextBox 6">
            <a:extLst>
              <a:ext uri="{FF2B5EF4-FFF2-40B4-BE49-F238E27FC236}">
                <a16:creationId xmlns:a16="http://schemas.microsoft.com/office/drawing/2014/main" id="{F04990CB-CA00-880E-E65C-72AEBA5F4EDB}"/>
              </a:ext>
            </a:extLst>
          </p:cNvPr>
          <p:cNvSpPr txBox="1"/>
          <p:nvPr/>
        </p:nvSpPr>
        <p:spPr>
          <a:xfrm>
            <a:off x="877511" y="508267"/>
            <a:ext cx="5105399" cy="461665"/>
          </a:xfrm>
          <a:prstGeom prst="rect">
            <a:avLst/>
          </a:prstGeom>
          <a:noFill/>
        </p:spPr>
        <p:txBody>
          <a:bodyPr wrap="square" rtlCol="0">
            <a:spAutoFit/>
          </a:bodyPr>
          <a:lstStyle/>
          <a:p>
            <a:r>
              <a:rPr lang="en-US" dirty="0">
                <a:solidFill>
                  <a:srgbClr val="002060"/>
                </a:solidFill>
              </a:rPr>
              <a:t>Sample Intro Meeting Slide</a:t>
            </a:r>
          </a:p>
        </p:txBody>
      </p:sp>
    </p:spTree>
    <p:extLst>
      <p:ext uri="{BB962C8B-B14F-4D97-AF65-F5344CB8AC3E}">
        <p14:creationId xmlns:p14="http://schemas.microsoft.com/office/powerpoint/2010/main" val="623233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AEA98-531C-4653-19B6-278AA65F8202}"/>
              </a:ext>
            </a:extLst>
          </p:cNvPr>
          <p:cNvSpPr>
            <a:spLocks noGrp="1"/>
          </p:cNvSpPr>
          <p:nvPr>
            <p:ph type="title"/>
          </p:nvPr>
        </p:nvSpPr>
        <p:spPr/>
        <p:txBody>
          <a:bodyPr/>
          <a:lstStyle/>
          <a:p>
            <a:r>
              <a:rPr lang="en-US" dirty="0"/>
              <a:t>Status of IEEE 802 Plenary Contracts</a:t>
            </a:r>
          </a:p>
        </p:txBody>
      </p:sp>
      <p:sp>
        <p:nvSpPr>
          <p:cNvPr id="3" name="Content Placeholder 2">
            <a:extLst>
              <a:ext uri="{FF2B5EF4-FFF2-40B4-BE49-F238E27FC236}">
                <a16:creationId xmlns:a16="http://schemas.microsoft.com/office/drawing/2014/main" id="{489EC464-F42C-E35B-F33B-4BD828E458DF}"/>
              </a:ext>
            </a:extLst>
          </p:cNvPr>
          <p:cNvSpPr>
            <a:spLocks noGrp="1"/>
          </p:cNvSpPr>
          <p:nvPr>
            <p:ph idx="1"/>
          </p:nvPr>
        </p:nvSpPr>
        <p:spPr>
          <a:xfrm>
            <a:off x="533399" y="1341438"/>
            <a:ext cx="10856385" cy="4525962"/>
          </a:xfrm>
        </p:spPr>
        <p:txBody>
          <a:bodyPr/>
          <a:lstStyle/>
          <a:p>
            <a:pPr marL="457200" marR="0" lvl="0" indent="-457200" algn="l" defTabSz="449263" rtl="0" eaLnBrk="0" fontAlgn="base" latinLnBrk="0" hangingPunct="0">
              <a:lnSpc>
                <a:spcPct val="150000"/>
              </a:lnSpc>
              <a:spcBef>
                <a:spcPct val="30000"/>
              </a:spcBef>
              <a:spcAft>
                <a:spcPct val="0"/>
              </a:spcAft>
              <a:buClr>
                <a:srgbClr val="000000"/>
              </a:buClr>
              <a:buSzPct val="100000"/>
              <a:buFont typeface="+mj-lt"/>
              <a:buAutoNum type="arabicPeriod"/>
              <a:tabLst/>
              <a:defRPr/>
            </a:pPr>
            <a:r>
              <a:rPr lang="en-US" sz="2000" dirty="0"/>
              <a:t>2025 July - Site Visit planned for Melia Castilla Madrid – May 21-25 – </a:t>
            </a:r>
          </a:p>
          <a:p>
            <a:pPr marL="857250" lvl="1" indent="-457200" defTabSz="449263" eaLnBrk="0" hangingPunct="0">
              <a:lnSpc>
                <a:spcPct val="150000"/>
              </a:lnSpc>
              <a:spcBef>
                <a:spcPct val="30000"/>
              </a:spcBef>
              <a:buClr>
                <a:srgbClr val="000000"/>
              </a:buClr>
              <a:buSzPct val="100000"/>
              <a:buFont typeface="+mj-lt"/>
              <a:buAutoNum type="alphaLcParenR"/>
              <a:defRPr/>
            </a:pPr>
            <a:r>
              <a:rPr lang="en-US" sz="1800" dirty="0"/>
              <a:t>Contract pending visit.</a:t>
            </a:r>
          </a:p>
          <a:p>
            <a:pPr marL="457200" marR="0" lvl="0" indent="-457200" algn="l" defTabSz="449263" rtl="0" eaLnBrk="0" fontAlgn="base" latinLnBrk="0" hangingPunct="0">
              <a:lnSpc>
                <a:spcPct val="150000"/>
              </a:lnSpc>
              <a:spcBef>
                <a:spcPct val="30000"/>
              </a:spcBef>
              <a:spcAft>
                <a:spcPct val="0"/>
              </a:spcAft>
              <a:buClr>
                <a:srgbClr val="000000"/>
              </a:buClr>
              <a:buSzPct val="100000"/>
              <a:buFont typeface="+mj-lt"/>
              <a:buAutoNum type="arabicPeriod"/>
              <a:tabLst/>
              <a:defRPr/>
            </a:pPr>
            <a:r>
              <a:rPr lang="en-US" sz="2000" dirty="0"/>
              <a:t>2025/2026 November – Terms and Conditions agreed to, need contract from Hotel</a:t>
            </a:r>
          </a:p>
          <a:p>
            <a:pPr marL="457200" indent="-457200">
              <a:lnSpc>
                <a:spcPct val="150000"/>
              </a:lnSpc>
              <a:buFont typeface="+mj-lt"/>
              <a:buAutoNum type="arabicPeriod"/>
            </a:pPr>
            <a:r>
              <a:rPr lang="en-US" sz="2000" dirty="0"/>
              <a:t>2026 March – Hyatt Regency Vancouver Contract has been submitted to IEEE Legal.</a:t>
            </a:r>
          </a:p>
          <a:p>
            <a:pPr marL="457200" indent="-457200">
              <a:lnSpc>
                <a:spcPct val="150000"/>
              </a:lnSpc>
              <a:buFont typeface="+mj-lt"/>
              <a:buAutoNum type="arabicPeriod"/>
            </a:pPr>
            <a:r>
              <a:rPr lang="en-US" sz="2000" dirty="0"/>
              <a:t>2027 March – Hilton Atlanta – need to get contract formalized</a:t>
            </a:r>
          </a:p>
          <a:p>
            <a:pPr marL="457200" indent="-457200">
              <a:lnSpc>
                <a:spcPct val="150000"/>
              </a:lnSpc>
              <a:buFont typeface="+mj-lt"/>
              <a:buAutoNum type="arabicPeriod"/>
            </a:pPr>
            <a:r>
              <a:rPr lang="en-US" sz="2000" dirty="0"/>
              <a:t>2027 July – </a:t>
            </a:r>
            <a:r>
              <a:rPr lang="en-US" sz="2000" dirty="0" err="1"/>
              <a:t>Gothia</a:t>
            </a:r>
            <a:r>
              <a:rPr lang="en-US" sz="2000" dirty="0"/>
              <a:t> Towers – Site Visit to be Scheduled – Contract pending site visit</a:t>
            </a:r>
          </a:p>
          <a:p>
            <a:endParaRPr lang="en-US" dirty="0"/>
          </a:p>
        </p:txBody>
      </p:sp>
      <p:sp>
        <p:nvSpPr>
          <p:cNvPr id="4" name="Date Placeholder 3">
            <a:extLst>
              <a:ext uri="{FF2B5EF4-FFF2-40B4-BE49-F238E27FC236}">
                <a16:creationId xmlns:a16="http://schemas.microsoft.com/office/drawing/2014/main" id="{D14D159F-466D-A9E0-E47C-C48FAE9C1B28}"/>
              </a:ext>
            </a:extLst>
          </p:cNvPr>
          <p:cNvSpPr>
            <a:spLocks noGrp="1"/>
          </p:cNvSpPr>
          <p:nvPr>
            <p:ph type="dt" idx="10"/>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r>
              <a:rPr lang="en-US" dirty="0"/>
              <a:t>March 2024</a:t>
            </a:r>
            <a:endParaRPr lang="en-GB" dirty="0"/>
          </a:p>
        </p:txBody>
      </p:sp>
      <p:sp>
        <p:nvSpPr>
          <p:cNvPr id="5" name="Footer Placeholder 4">
            <a:extLst>
              <a:ext uri="{FF2B5EF4-FFF2-40B4-BE49-F238E27FC236}">
                <a16:creationId xmlns:a16="http://schemas.microsoft.com/office/drawing/2014/main" id="{D8802DEE-FC66-17D6-CEC2-29CFD54E7F6A}"/>
              </a:ext>
            </a:extLst>
          </p:cNvPr>
          <p:cNvSpPr>
            <a:spLocks noGrp="1"/>
          </p:cNvSpPr>
          <p:nvPr>
            <p:ph type="ftr" idx="11"/>
          </p:nvPr>
        </p:nvSpPr>
        <p:spPr bwMode="auto">
          <a:xfrm>
            <a:off x="7143752" y="6475414"/>
            <a:ext cx="4246033"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8" charset="0"/>
              <a:buNone/>
              <a:defRPr sz="1200" kern="1200">
                <a:solidFill>
                  <a:srgbClr val="000000"/>
                </a:solidFill>
                <a:latin typeface="Times New Roman" pitchFamily="18" charset="0"/>
                <a:ea typeface="Arial Unicode MS" pitchFamily="34" charset="-128"/>
                <a:cs typeface="Arial Unicode MS" pitchFamily="34" charset="-128"/>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r>
              <a:rPr lang="en-GB"/>
              <a:t>Jon Rosdahl, Qualcomm</a:t>
            </a:r>
            <a:endParaRPr lang="en-GB" dirty="0"/>
          </a:p>
        </p:txBody>
      </p:sp>
      <p:sp>
        <p:nvSpPr>
          <p:cNvPr id="6" name="Slide Number Placeholder 5">
            <a:extLst>
              <a:ext uri="{FF2B5EF4-FFF2-40B4-BE49-F238E27FC236}">
                <a16:creationId xmlns:a16="http://schemas.microsoft.com/office/drawing/2014/main" id="{98685E1A-F459-5BCC-8153-500336BE105C}"/>
              </a:ext>
            </a:extLst>
          </p:cNvPr>
          <p:cNvSpPr>
            <a:spLocks noGrp="1"/>
          </p:cNvSpPr>
          <p:nvPr>
            <p:ph type="sldNum" idx="12"/>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r>
              <a:rPr lang="en-GB"/>
              <a:t>Slide </a:t>
            </a:r>
            <a:fld id="{440F5867-744E-4AA6-B0ED-4C44D2DFBB7B}" type="slidenum">
              <a:rPr lang="en-GB" smtClean="0"/>
              <a:pPr/>
              <a:t>25</a:t>
            </a:fld>
            <a:endParaRPr lang="en-GB" dirty="0"/>
          </a:p>
        </p:txBody>
      </p:sp>
    </p:spTree>
    <p:extLst>
      <p:ext uri="{BB962C8B-B14F-4D97-AF65-F5344CB8AC3E}">
        <p14:creationId xmlns:p14="http://schemas.microsoft.com/office/powerpoint/2010/main" val="2093339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88EC4-F522-8CFB-0E8C-418F0DA1546B}"/>
              </a:ext>
            </a:extLst>
          </p:cNvPr>
          <p:cNvSpPr>
            <a:spLocks noGrp="1"/>
          </p:cNvSpPr>
          <p:nvPr>
            <p:ph type="title"/>
          </p:nvPr>
        </p:nvSpPr>
        <p:spPr>
          <a:xfrm>
            <a:off x="914400" y="606425"/>
            <a:ext cx="10361084" cy="533399"/>
          </a:xfrm>
        </p:spPr>
        <p:txBody>
          <a:bodyPr/>
          <a:lstStyle/>
          <a:p>
            <a:r>
              <a:rPr lang="en-US" altLang="en-US" dirty="0"/>
              <a:t>Future 802 Plenary Venue Contract Status</a:t>
            </a:r>
            <a:endParaRPr lang="en-US" dirty="0"/>
          </a:p>
        </p:txBody>
      </p:sp>
      <p:sp>
        <p:nvSpPr>
          <p:cNvPr id="7" name="Content Placeholder 2">
            <a:extLst>
              <a:ext uri="{FF2B5EF4-FFF2-40B4-BE49-F238E27FC236}">
                <a16:creationId xmlns:a16="http://schemas.microsoft.com/office/drawing/2014/main" id="{17FDD5D3-927B-D528-7C38-1CBD10F55698}"/>
              </a:ext>
            </a:extLst>
          </p:cNvPr>
          <p:cNvSpPr>
            <a:spLocks noGrp="1"/>
          </p:cNvSpPr>
          <p:nvPr>
            <p:ph idx="1"/>
          </p:nvPr>
        </p:nvSpPr>
        <p:spPr>
          <a:xfrm>
            <a:off x="914400" y="1298576"/>
            <a:ext cx="10667999" cy="5102224"/>
          </a:xfrm>
        </p:spPr>
        <p:txBody>
          <a:bodyPr/>
          <a:lstStyle/>
          <a:p>
            <a:pPr>
              <a:buFont typeface="Wingdings" panose="05000000000000000000" pitchFamily="2" charset="2"/>
              <a:buChar char="q"/>
            </a:pPr>
            <a:r>
              <a:rPr lang="en-US" sz="1800" b="0" dirty="0">
                <a:highlight>
                  <a:srgbClr val="33CCFF"/>
                </a:highlight>
              </a:rPr>
              <a:t>2024 March 10-15 – Hyatt Regency Denver at Colorado Convention Center, Denver, CO, (March 2021)</a:t>
            </a:r>
          </a:p>
          <a:p>
            <a:pPr>
              <a:buFont typeface="Wingdings" panose="05000000000000000000" pitchFamily="2" charset="2"/>
              <a:buChar char="q"/>
            </a:pPr>
            <a:r>
              <a:rPr lang="en-US" sz="1800" b="0" dirty="0">
                <a:highlight>
                  <a:srgbClr val="33CCFF"/>
                </a:highlight>
              </a:rPr>
              <a:t>2024 July 14-19 – Sheraton Le Centre Montreal, Montreal, Quebec, Canada (July 2020)</a:t>
            </a:r>
          </a:p>
          <a:p>
            <a:pPr>
              <a:buFont typeface="Wingdings" panose="05000000000000000000" pitchFamily="2" charset="2"/>
              <a:buChar char="q"/>
            </a:pPr>
            <a:r>
              <a:rPr lang="en-US" sz="1800" b="0" dirty="0">
                <a:highlight>
                  <a:srgbClr val="33CCFF"/>
                </a:highlight>
              </a:rPr>
              <a:t>2024 November 10-15 –Hyatt Regency Vancouver, Vancouver, Canada (Nov 2021)</a:t>
            </a:r>
          </a:p>
          <a:p>
            <a:pPr>
              <a:buFont typeface="Wingdings" panose="05000000000000000000" pitchFamily="2" charset="2"/>
              <a:buChar char="q"/>
            </a:pPr>
            <a:r>
              <a:rPr lang="en-US" sz="1800" b="0" dirty="0">
                <a:highlight>
                  <a:srgbClr val="33CCFF"/>
                </a:highlight>
              </a:rPr>
              <a:t>2025 March 9-14 –Hilton Atlanta, Atlanta, GA, United States (2 of 2 – March 2020).</a:t>
            </a:r>
          </a:p>
          <a:p>
            <a:pPr>
              <a:buFont typeface="Wingdings" panose="05000000000000000000" pitchFamily="2" charset="2"/>
              <a:buChar char="v"/>
            </a:pPr>
            <a:r>
              <a:rPr lang="en-US" sz="1800" b="0" dirty="0">
                <a:highlight>
                  <a:srgbClr val="FFFF00"/>
                </a:highlight>
              </a:rPr>
              <a:t>2025 July 27-August 1 –Melia Castilla Madrid, Madrid, Spain (Changing Week to July 27)</a:t>
            </a:r>
          </a:p>
          <a:p>
            <a:pPr>
              <a:buFont typeface="Wingdings" panose="05000000000000000000" pitchFamily="2" charset="2"/>
              <a:buChar char="v"/>
            </a:pPr>
            <a:r>
              <a:rPr lang="en-US" sz="1800" b="0" dirty="0">
                <a:highlight>
                  <a:srgbClr val="00FF00"/>
                </a:highlight>
              </a:rPr>
              <a:t>2025 November 9-14 – Marriott Marquis Queen’s Park, Bangkok, Thailand</a:t>
            </a:r>
          </a:p>
          <a:p>
            <a:pPr>
              <a:buFont typeface="Wingdings" panose="05000000000000000000" pitchFamily="2" charset="2"/>
              <a:buChar char="v"/>
            </a:pPr>
            <a:r>
              <a:rPr lang="en-US" sz="1800" b="0" dirty="0">
                <a:highlight>
                  <a:srgbClr val="00FF00"/>
                </a:highlight>
              </a:rPr>
              <a:t>2026 March 8-13 - Hyatt Regency Vancouver, Vancouver, Canada (Change from Chicago)</a:t>
            </a:r>
          </a:p>
          <a:p>
            <a:pPr>
              <a:buFont typeface="Wingdings" panose="05000000000000000000" pitchFamily="2" charset="2"/>
              <a:buChar char="q"/>
            </a:pPr>
            <a:r>
              <a:rPr lang="en-US" sz="1800" b="0" dirty="0">
                <a:highlight>
                  <a:srgbClr val="33CCFF"/>
                </a:highlight>
              </a:rPr>
              <a:t>2026 July 12-17 – Le Centre Sheraton Montreal, Montreal (July 2022 attrition offset)</a:t>
            </a:r>
          </a:p>
          <a:p>
            <a:pPr>
              <a:buFont typeface="Wingdings" panose="05000000000000000000" pitchFamily="2" charset="2"/>
              <a:buChar char="v"/>
            </a:pPr>
            <a:r>
              <a:rPr lang="en-US" sz="1800" b="0" dirty="0">
                <a:highlight>
                  <a:srgbClr val="00FF00"/>
                </a:highlight>
              </a:rPr>
              <a:t>2026 November 8-13 -  </a:t>
            </a:r>
            <a:r>
              <a:rPr lang="en-US" sz="1800" b="0" kern="1200" dirty="0">
                <a:highlight>
                  <a:srgbClr val="00FF00"/>
                </a:highlight>
              </a:rPr>
              <a:t>Marriott Marquis Queen’s Park, Bangkok, Thailand </a:t>
            </a:r>
          </a:p>
          <a:p>
            <a:pPr marL="285750" indent="-285750">
              <a:buFont typeface="Wingdings" panose="05000000000000000000" pitchFamily="2" charset="2"/>
              <a:buChar char="Ø"/>
            </a:pPr>
            <a:r>
              <a:rPr lang="en-US" sz="1800" b="0" dirty="0">
                <a:highlight>
                  <a:srgbClr val="33CCFF"/>
                </a:highlight>
              </a:rPr>
              <a:t>2027 March 14-19 – Hilton Atlanta, Atlanta, GA, United States ( offset potential shortfall 2023/2025)</a:t>
            </a:r>
          </a:p>
          <a:p>
            <a:pPr>
              <a:buFont typeface="Wingdings" panose="05000000000000000000" pitchFamily="2" charset="2"/>
              <a:buChar char="v"/>
            </a:pPr>
            <a:r>
              <a:rPr lang="en-US" sz="1800" b="0" dirty="0">
                <a:highlight>
                  <a:srgbClr val="00FF00"/>
                </a:highlight>
              </a:rPr>
              <a:t>2027 July  11-16 -  </a:t>
            </a:r>
            <a:r>
              <a:rPr lang="en-US" sz="1800" b="0" kern="1200" dirty="0" err="1">
                <a:highlight>
                  <a:srgbClr val="00FF00"/>
                </a:highlight>
              </a:rPr>
              <a:t>Gothia</a:t>
            </a:r>
            <a:r>
              <a:rPr lang="en-US" sz="1800" b="0" kern="1200" dirty="0">
                <a:highlight>
                  <a:srgbClr val="00FF00"/>
                </a:highlight>
              </a:rPr>
              <a:t> Towers, Gothenburg, Sweden</a:t>
            </a:r>
          </a:p>
          <a:p>
            <a:pPr>
              <a:buFont typeface="Wingdings" panose="05000000000000000000" pitchFamily="2" charset="2"/>
              <a:buChar char="q"/>
            </a:pPr>
            <a:r>
              <a:rPr lang="en-US" sz="1800" b="0" dirty="0"/>
              <a:t>2027 November 14-19 – Hawaiian Village, Oahu, Hawaii, United States</a:t>
            </a:r>
          </a:p>
          <a:p>
            <a:pPr>
              <a:buFont typeface="Wingdings" panose="05000000000000000000" pitchFamily="2" charset="2"/>
              <a:buChar char="v"/>
            </a:pPr>
            <a:r>
              <a:rPr lang="en-US" sz="1800" b="0" dirty="0">
                <a:solidFill>
                  <a:srgbClr val="0070C0"/>
                </a:solidFill>
              </a:rPr>
              <a:t>802 EC Approved – Contract is being Negotiated.</a:t>
            </a:r>
          </a:p>
          <a:p>
            <a:pPr>
              <a:buFont typeface="Wingdings" panose="05000000000000000000" pitchFamily="2" charset="2"/>
              <a:buChar char="q"/>
            </a:pPr>
            <a:r>
              <a:rPr lang="en-US" sz="1800" b="0" dirty="0">
                <a:solidFill>
                  <a:srgbClr val="0070C0"/>
                </a:solidFill>
              </a:rPr>
              <a:t>Contracts Executed</a:t>
            </a:r>
          </a:p>
        </p:txBody>
      </p:sp>
      <p:sp>
        <p:nvSpPr>
          <p:cNvPr id="4" name="Date Placeholder 3">
            <a:extLst>
              <a:ext uri="{FF2B5EF4-FFF2-40B4-BE49-F238E27FC236}">
                <a16:creationId xmlns:a16="http://schemas.microsoft.com/office/drawing/2014/main" id="{5A8170E6-45ED-1302-DFB2-9009FD2D822D}"/>
              </a:ext>
            </a:extLst>
          </p:cNvPr>
          <p:cNvSpPr>
            <a:spLocks noGrp="1"/>
          </p:cNvSpPr>
          <p:nvPr>
            <p:ph type="dt" idx="10"/>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r>
              <a:rPr lang="en-US"/>
              <a:t>March 2024</a:t>
            </a:r>
            <a:endParaRPr lang="en-GB" dirty="0"/>
          </a:p>
        </p:txBody>
      </p:sp>
      <p:sp>
        <p:nvSpPr>
          <p:cNvPr id="8" name="TextBox 7">
            <a:extLst>
              <a:ext uri="{FF2B5EF4-FFF2-40B4-BE49-F238E27FC236}">
                <a16:creationId xmlns:a16="http://schemas.microsoft.com/office/drawing/2014/main" id="{BABB8EDA-4C9B-BACF-CD7D-805D4554F0BE}"/>
              </a:ext>
            </a:extLst>
          </p:cNvPr>
          <p:cNvSpPr txBox="1"/>
          <p:nvPr/>
        </p:nvSpPr>
        <p:spPr>
          <a:xfrm>
            <a:off x="8839200" y="6047006"/>
            <a:ext cx="2133600" cy="338554"/>
          </a:xfrm>
          <a:prstGeom prst="rect">
            <a:avLst/>
          </a:prstGeom>
          <a:noFill/>
        </p:spPr>
        <p:txBody>
          <a:bodyPr wrap="square" rtlCol="0">
            <a:spAutoFit/>
          </a:bodyPr>
          <a:lstStyle/>
          <a:p>
            <a:r>
              <a:rPr lang="en-US" sz="1600" dirty="0">
                <a:solidFill>
                  <a:schemeClr val="accent1">
                    <a:lumMod val="50000"/>
                  </a:schemeClr>
                </a:solidFill>
              </a:rPr>
              <a:t>As of March 9, 2023</a:t>
            </a:r>
          </a:p>
        </p:txBody>
      </p:sp>
    </p:spTree>
    <p:extLst>
      <p:ext uri="{BB962C8B-B14F-4D97-AF65-F5344CB8AC3E}">
        <p14:creationId xmlns:p14="http://schemas.microsoft.com/office/powerpoint/2010/main" val="8135261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F5B60-07B7-9DB2-7567-F41C9F75A8AE}"/>
              </a:ext>
            </a:extLst>
          </p:cNvPr>
          <p:cNvSpPr>
            <a:spLocks noGrp="1"/>
          </p:cNvSpPr>
          <p:nvPr>
            <p:ph type="title"/>
          </p:nvPr>
        </p:nvSpPr>
        <p:spPr/>
        <p:txBody>
          <a:bodyPr/>
          <a:lstStyle/>
          <a:p>
            <a:r>
              <a:rPr lang="en-US" dirty="0">
                <a:effectLst/>
                <a:latin typeface="tahoma" panose="020B0604030504040204" pitchFamily="34" charset="0"/>
              </a:rPr>
              <a:t>Request for 802 WG Item for Closing Plenary:</a:t>
            </a:r>
            <a:endParaRPr lang="en-US" dirty="0"/>
          </a:p>
        </p:txBody>
      </p:sp>
      <p:sp>
        <p:nvSpPr>
          <p:cNvPr id="3" name="Content Placeholder 2">
            <a:extLst>
              <a:ext uri="{FF2B5EF4-FFF2-40B4-BE49-F238E27FC236}">
                <a16:creationId xmlns:a16="http://schemas.microsoft.com/office/drawing/2014/main" id="{701B0DD0-1E98-52BF-F535-F400E1D75383}"/>
              </a:ext>
            </a:extLst>
          </p:cNvPr>
          <p:cNvSpPr>
            <a:spLocks noGrp="1"/>
          </p:cNvSpPr>
          <p:nvPr>
            <p:ph idx="1"/>
          </p:nvPr>
        </p:nvSpPr>
        <p:spPr>
          <a:xfrm>
            <a:off x="914399" y="1447800"/>
            <a:ext cx="10392833" cy="4419600"/>
          </a:xfrm>
        </p:spPr>
        <p:txBody>
          <a:bodyPr/>
          <a:lstStyle/>
          <a:p>
            <a:pPr marL="347472" algn="l" rtl="0" fontAlgn="base">
              <a:spcBef>
                <a:spcPts val="600"/>
              </a:spcBef>
              <a:spcAft>
                <a:spcPts val="0"/>
              </a:spcAft>
            </a:pPr>
            <a:r>
              <a:rPr lang="en-US" sz="2000" b="1" dirty="0">
                <a:solidFill>
                  <a:srgbClr val="000000"/>
                </a:solidFill>
                <a:effectLst/>
              </a:rPr>
              <a:t>Request to WG Chairs, </a:t>
            </a:r>
          </a:p>
          <a:p>
            <a:pPr marL="347472" algn="l" rtl="0" fontAlgn="base">
              <a:spcBef>
                <a:spcPts val="600"/>
              </a:spcBef>
              <a:spcAft>
                <a:spcPts val="0"/>
              </a:spcAft>
            </a:pPr>
            <a:r>
              <a:rPr lang="en-US" sz="2000" b="1" dirty="0">
                <a:solidFill>
                  <a:srgbClr val="000000"/>
                </a:solidFill>
                <a:effectLst/>
              </a:rPr>
              <a:t>Please Conduct the following Straw Poll in your Closing Plenaries:</a:t>
            </a:r>
          </a:p>
          <a:p>
            <a:pPr marL="747522" lvl="1">
              <a:spcBef>
                <a:spcPts val="600"/>
              </a:spcBef>
              <a:spcAft>
                <a:spcPts val="0"/>
              </a:spcAft>
            </a:pPr>
            <a:r>
              <a:rPr lang="en-US" sz="1800" b="1" dirty="0">
                <a:solidFill>
                  <a:srgbClr val="000000"/>
                </a:solidFill>
                <a:effectLst/>
              </a:rPr>
              <a:t>1. How many people would like to come back to this venue? </a:t>
            </a:r>
            <a:endParaRPr lang="en-US" sz="1800" dirty="0">
              <a:effectLst/>
            </a:endParaRPr>
          </a:p>
          <a:p>
            <a:pPr marL="1140714" lvl="1">
              <a:spcBef>
                <a:spcPts val="500"/>
              </a:spcBef>
              <a:spcAft>
                <a:spcPts val="0"/>
              </a:spcAft>
            </a:pPr>
            <a:r>
              <a:rPr lang="en-US" sz="1800" dirty="0">
                <a:solidFill>
                  <a:srgbClr val="000000"/>
                </a:solidFill>
                <a:effectLst/>
              </a:rPr>
              <a:t>Yes – </a:t>
            </a:r>
            <a:endParaRPr lang="en-US" sz="1800" dirty="0">
              <a:effectLst/>
            </a:endParaRPr>
          </a:p>
          <a:p>
            <a:pPr marL="1140714" lvl="1">
              <a:spcBef>
                <a:spcPts val="500"/>
              </a:spcBef>
              <a:spcAft>
                <a:spcPts val="0"/>
              </a:spcAft>
            </a:pPr>
            <a:r>
              <a:rPr lang="en-US" sz="1800" dirty="0">
                <a:solidFill>
                  <a:srgbClr val="000000"/>
                </a:solidFill>
                <a:effectLst/>
              </a:rPr>
              <a:t>No –  </a:t>
            </a:r>
            <a:endParaRPr lang="en-US" sz="1800" dirty="0">
              <a:effectLst/>
            </a:endParaRPr>
          </a:p>
          <a:p>
            <a:pPr marL="747522" lvl="1">
              <a:spcBef>
                <a:spcPts val="600"/>
              </a:spcBef>
              <a:spcAft>
                <a:spcPts val="0"/>
              </a:spcAft>
            </a:pPr>
            <a:r>
              <a:rPr lang="en-US" sz="1800" b="1" dirty="0">
                <a:solidFill>
                  <a:srgbClr val="000000"/>
                </a:solidFill>
                <a:effectLst/>
              </a:rPr>
              <a:t>2. Did you go to the social?</a:t>
            </a:r>
            <a:endParaRPr lang="en-US" sz="1800" dirty="0">
              <a:effectLst/>
            </a:endParaRPr>
          </a:p>
          <a:p>
            <a:pPr marL="1140714" lvl="1">
              <a:spcBef>
                <a:spcPts val="500"/>
              </a:spcBef>
              <a:spcAft>
                <a:spcPts val="0"/>
              </a:spcAft>
            </a:pPr>
            <a:r>
              <a:rPr lang="en-US" sz="1800" dirty="0">
                <a:solidFill>
                  <a:srgbClr val="000000"/>
                </a:solidFill>
                <a:effectLst/>
              </a:rPr>
              <a:t>Yes – </a:t>
            </a:r>
            <a:endParaRPr lang="en-US" sz="1800" dirty="0">
              <a:effectLst/>
            </a:endParaRPr>
          </a:p>
          <a:p>
            <a:pPr marL="1140714" lvl="1">
              <a:spcBef>
                <a:spcPts val="500"/>
              </a:spcBef>
              <a:spcAft>
                <a:spcPts val="0"/>
              </a:spcAft>
            </a:pPr>
            <a:r>
              <a:rPr lang="en-US" sz="1800" dirty="0">
                <a:solidFill>
                  <a:srgbClr val="000000"/>
                </a:solidFill>
                <a:effectLst/>
              </a:rPr>
              <a:t>No –  </a:t>
            </a:r>
            <a:endParaRPr lang="en-US" sz="1800" dirty="0">
              <a:effectLst/>
            </a:endParaRPr>
          </a:p>
          <a:p>
            <a:pPr marL="747522" lvl="1">
              <a:spcBef>
                <a:spcPts val="600"/>
              </a:spcBef>
              <a:spcAft>
                <a:spcPts val="0"/>
              </a:spcAft>
            </a:pPr>
            <a:r>
              <a:rPr lang="en-US" sz="1800" b="1" dirty="0">
                <a:solidFill>
                  <a:srgbClr val="000000"/>
                </a:solidFill>
                <a:effectLst/>
              </a:rPr>
              <a:t>3. If you attended the Social, did you like the social?</a:t>
            </a:r>
            <a:endParaRPr lang="en-US" sz="1800" dirty="0">
              <a:effectLst/>
            </a:endParaRPr>
          </a:p>
          <a:p>
            <a:pPr marL="1140714" lvl="1">
              <a:spcBef>
                <a:spcPts val="500"/>
              </a:spcBef>
              <a:spcAft>
                <a:spcPts val="0"/>
              </a:spcAft>
            </a:pPr>
            <a:r>
              <a:rPr lang="en-US" sz="1800" dirty="0">
                <a:solidFill>
                  <a:srgbClr val="000000"/>
                </a:solidFill>
                <a:effectLst/>
              </a:rPr>
              <a:t>Yes – </a:t>
            </a:r>
            <a:endParaRPr lang="en-US" sz="1800" dirty="0">
              <a:effectLst/>
            </a:endParaRPr>
          </a:p>
          <a:p>
            <a:pPr marL="1140714" lvl="1">
              <a:spcBef>
                <a:spcPts val="500"/>
              </a:spcBef>
              <a:spcAft>
                <a:spcPts val="0"/>
              </a:spcAft>
            </a:pPr>
            <a:r>
              <a:rPr lang="en-US" sz="1800" dirty="0">
                <a:solidFill>
                  <a:srgbClr val="000000"/>
                </a:solidFill>
                <a:effectLst/>
              </a:rPr>
              <a:t>No – </a:t>
            </a:r>
            <a:endParaRPr lang="en-US" sz="1800" dirty="0">
              <a:effectLst/>
            </a:endParaRPr>
          </a:p>
          <a:p>
            <a:endParaRPr lang="en-US" sz="2000" dirty="0"/>
          </a:p>
        </p:txBody>
      </p:sp>
    </p:spTree>
    <p:extLst>
      <p:ext uri="{BB962C8B-B14F-4D97-AF65-F5344CB8AC3E}">
        <p14:creationId xmlns:p14="http://schemas.microsoft.com/office/powerpoint/2010/main" val="338080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Future Venue </a:t>
            </a:r>
            <a:r>
              <a:rPr lang="en-US" dirty="0" err="1"/>
              <a:t>AdHocs</a:t>
            </a:r>
            <a:r>
              <a:rPr lang="en-US" dirty="0"/>
              <a:t>  --</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7016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10972800" cy="838200"/>
          </a:xfrm>
        </p:spPr>
        <p:txBody>
          <a:bodyPr/>
          <a:lstStyle/>
          <a:p>
            <a:r>
              <a:rPr lang="en-US" dirty="0"/>
              <a:t>Next Venue Meeting planning – Thurs 7:30 am</a:t>
            </a:r>
          </a:p>
        </p:txBody>
      </p:sp>
      <p:sp>
        <p:nvSpPr>
          <p:cNvPr id="3" name="Content Placeholder 2"/>
          <p:cNvSpPr>
            <a:spLocks noGrp="1"/>
          </p:cNvSpPr>
          <p:nvPr>
            <p:ph idx="1"/>
          </p:nvPr>
        </p:nvSpPr>
        <p:spPr>
          <a:xfrm>
            <a:off x="334433" y="1828800"/>
            <a:ext cx="10972800" cy="4038600"/>
          </a:xfrm>
        </p:spPr>
        <p:txBody>
          <a:bodyPr/>
          <a:lstStyle/>
          <a:p>
            <a:r>
              <a:rPr lang="en-US" dirty="0"/>
              <a:t>Proposed Agenda:</a:t>
            </a:r>
          </a:p>
          <a:p>
            <a:pPr lvl="1"/>
            <a:r>
              <a:rPr lang="en-US" dirty="0"/>
              <a:t>Start time 7:30 am</a:t>
            </a:r>
          </a:p>
          <a:p>
            <a:pPr lvl="1"/>
            <a:r>
              <a:rPr lang="en-US" dirty="0"/>
              <a:t>Review meeting space plan for </a:t>
            </a:r>
            <a:r>
              <a:rPr lang="en-GB" dirty="0"/>
              <a:t>2024 July Plenary</a:t>
            </a:r>
          </a:p>
          <a:p>
            <a:pPr lvl="2" fontAlgn="b"/>
            <a:r>
              <a:rPr lang="en" sz="2400" dirty="0"/>
              <a:t>Le Centre Sheraton Montreal in Montreal Quebec, Canada</a:t>
            </a:r>
            <a:r>
              <a:rPr lang="en-US" sz="2400" dirty="0"/>
              <a:t>,</a:t>
            </a:r>
            <a:endParaRPr lang="en-US" dirty="0"/>
          </a:p>
          <a:p>
            <a:pPr lvl="1"/>
            <a:r>
              <a:rPr lang="en-GB" dirty="0"/>
              <a:t>Adjourn 8:00am</a:t>
            </a:r>
          </a:p>
        </p:txBody>
      </p:sp>
    </p:spTree>
    <p:extLst>
      <p:ext uri="{BB962C8B-B14F-4D97-AF65-F5344CB8AC3E}">
        <p14:creationId xmlns:p14="http://schemas.microsoft.com/office/powerpoint/2010/main" val="3373978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6C3E9-A7B3-474D-A76C-34AAA84B1BE0}"/>
              </a:ext>
            </a:extLst>
          </p:cNvPr>
          <p:cNvSpPr>
            <a:spLocks noGrp="1"/>
          </p:cNvSpPr>
          <p:nvPr>
            <p:ph type="title"/>
          </p:nvPr>
        </p:nvSpPr>
        <p:spPr/>
        <p:txBody>
          <a:bodyPr/>
          <a:lstStyle/>
          <a:p>
            <a:pPr lvl="0"/>
            <a:r>
              <a:rPr lang="en-US" dirty="0"/>
              <a:t>Event Conduct and Safety Statement</a:t>
            </a:r>
          </a:p>
        </p:txBody>
      </p:sp>
      <p:sp>
        <p:nvSpPr>
          <p:cNvPr id="3" name="Content Placeholder 2">
            <a:extLst>
              <a:ext uri="{FF2B5EF4-FFF2-40B4-BE49-F238E27FC236}">
                <a16:creationId xmlns:a16="http://schemas.microsoft.com/office/drawing/2014/main" id="{50C8884F-93AC-457D-910C-DF265A5F553A}"/>
              </a:ext>
            </a:extLst>
          </p:cNvPr>
          <p:cNvSpPr>
            <a:spLocks noGrp="1"/>
          </p:cNvSpPr>
          <p:nvPr>
            <p:ph idx="1"/>
          </p:nvPr>
        </p:nvSpPr>
        <p:spPr>
          <a:xfrm>
            <a:off x="1981200" y="1447802"/>
            <a:ext cx="8229600" cy="5005387"/>
          </a:xfrm>
        </p:spPr>
        <p:txBody>
          <a:bodyPr/>
          <a:lstStyle/>
          <a:p>
            <a:pPr lvl="0"/>
            <a:r>
              <a:rPr lang="en-US" sz="2400" dirty="0"/>
              <a:t>IEEE has no tolerance for discrimination, harassment, or bullying in any form at IEEE-related events.  All participants have the right to pursue shared interests without harassment or discrimination in an environment that supports diversity and inclusion.  Participants are expected to adhere to these principles and respect the rights of others. </a:t>
            </a:r>
          </a:p>
          <a:p>
            <a:pPr lvl="0"/>
            <a:r>
              <a:rPr lang="en-US" sz="2400" dirty="0"/>
              <a:t>IEEE seeks to provide a secure environment at its events. Participants should report any behavior inconsistent with the principles outlined here, to onsite staff, security or venue personnel, or toeventconduct@ieee.org.</a:t>
            </a:r>
          </a:p>
        </p:txBody>
      </p:sp>
    </p:spTree>
    <p:extLst>
      <p:ext uri="{BB962C8B-B14F-4D97-AF65-F5344CB8AC3E}">
        <p14:creationId xmlns:p14="http://schemas.microsoft.com/office/powerpoint/2010/main" val="3903587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838200"/>
          </a:xfrm>
        </p:spPr>
        <p:txBody>
          <a:bodyPr/>
          <a:lstStyle/>
          <a:p>
            <a:r>
              <a:rPr lang="en-US" dirty="0"/>
              <a:t>Future Venues </a:t>
            </a:r>
            <a:r>
              <a:rPr lang="en-US" dirty="0" err="1"/>
              <a:t>AdHoc</a:t>
            </a:r>
            <a:r>
              <a:rPr lang="en-US" dirty="0"/>
              <a:t> – Thurs 8 am</a:t>
            </a:r>
          </a:p>
        </p:txBody>
      </p:sp>
      <p:sp>
        <p:nvSpPr>
          <p:cNvPr id="3" name="Content Placeholder 2"/>
          <p:cNvSpPr>
            <a:spLocks noGrp="1"/>
          </p:cNvSpPr>
          <p:nvPr>
            <p:ph idx="1"/>
          </p:nvPr>
        </p:nvSpPr>
        <p:spPr>
          <a:xfrm>
            <a:off x="334433" y="1341438"/>
            <a:ext cx="10972800" cy="5135562"/>
          </a:xfrm>
        </p:spPr>
        <p:txBody>
          <a:bodyPr/>
          <a:lstStyle/>
          <a:p>
            <a:r>
              <a:rPr lang="en-US" sz="2800" dirty="0"/>
              <a:t>Proposed Future Venues </a:t>
            </a:r>
            <a:r>
              <a:rPr lang="en-US" sz="2800" dirty="0" err="1"/>
              <a:t>AdHoc</a:t>
            </a:r>
            <a:r>
              <a:rPr lang="en-US" sz="2800" dirty="0"/>
              <a:t> Agenda:</a:t>
            </a:r>
          </a:p>
          <a:p>
            <a:pPr lvl="1"/>
            <a:r>
              <a:rPr lang="en-US" dirty="0"/>
              <a:t>Start time – 8:00 am</a:t>
            </a:r>
          </a:p>
          <a:p>
            <a:pPr lvl="2"/>
            <a:r>
              <a:rPr lang="en-US" sz="2000" dirty="0"/>
              <a:t>Review Contract Status</a:t>
            </a:r>
          </a:p>
          <a:p>
            <a:pPr lvl="1"/>
            <a:r>
              <a:rPr lang="en-US" dirty="0"/>
              <a:t>End time – 9:00am</a:t>
            </a:r>
          </a:p>
          <a:p>
            <a:pPr lvl="1"/>
            <a:endParaRPr lang="en-US" sz="3600" dirty="0"/>
          </a:p>
          <a:p>
            <a:pPr lvl="1"/>
            <a:endParaRPr lang="en-US" sz="3600" dirty="0"/>
          </a:p>
        </p:txBody>
      </p:sp>
    </p:spTree>
    <p:extLst>
      <p:ext uri="{BB962C8B-B14F-4D97-AF65-F5344CB8AC3E}">
        <p14:creationId xmlns:p14="http://schemas.microsoft.com/office/powerpoint/2010/main" val="1303961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3BEEF-8053-8A5C-2EBD-5C7E191C816B}"/>
              </a:ext>
            </a:extLst>
          </p:cNvPr>
          <p:cNvSpPr>
            <a:spLocks noGrp="1"/>
          </p:cNvSpPr>
          <p:nvPr>
            <p:ph type="title"/>
          </p:nvPr>
        </p:nvSpPr>
        <p:spPr/>
        <p:txBody>
          <a:bodyPr/>
          <a:lstStyle/>
          <a:p>
            <a:r>
              <a:rPr lang="en-US" dirty="0"/>
              <a:t>Executive Secretary Agenda Items</a:t>
            </a:r>
          </a:p>
        </p:txBody>
      </p:sp>
      <p:sp>
        <p:nvSpPr>
          <p:cNvPr id="3" name="Content Placeholder 2">
            <a:extLst>
              <a:ext uri="{FF2B5EF4-FFF2-40B4-BE49-F238E27FC236}">
                <a16:creationId xmlns:a16="http://schemas.microsoft.com/office/drawing/2014/main" id="{79B66A02-BFC4-28B8-40C4-26FF2742C963}"/>
              </a:ext>
            </a:extLst>
          </p:cNvPr>
          <p:cNvSpPr>
            <a:spLocks noGrp="1"/>
          </p:cNvSpPr>
          <p:nvPr>
            <p:ph idx="1"/>
          </p:nvPr>
        </p:nvSpPr>
        <p:spPr/>
        <p:txBody>
          <a:bodyPr/>
          <a:lstStyle/>
          <a:p>
            <a:r>
              <a:rPr lang="en-US" sz="2000" dirty="0"/>
              <a:t>Closing Plenary:</a:t>
            </a:r>
          </a:p>
          <a:p>
            <a:r>
              <a:rPr lang="en-US" sz="2000" dirty="0"/>
              <a:t>4.02: Future Meetings</a:t>
            </a:r>
          </a:p>
          <a:p>
            <a:r>
              <a:rPr lang="en-US" sz="2000" dirty="0"/>
              <a:t>1. RFP report -- 802 and 802W status</a:t>
            </a:r>
          </a:p>
          <a:p>
            <a:r>
              <a:rPr lang="en-US" sz="2000" dirty="0"/>
              <a:t>2. Motions to approve proposed 802 Venues (2025, 2026, 2027)</a:t>
            </a:r>
          </a:p>
          <a:p>
            <a:r>
              <a:rPr lang="en-US" sz="2000" dirty="0"/>
              <a:t>3. Motion for approval Site Visit for Vancouver (2024 November)</a:t>
            </a:r>
          </a:p>
          <a:p>
            <a:r>
              <a:rPr lang="en-US" sz="2000" dirty="0"/>
              <a:t>4.. Motion to approve Sessions to be Mixed Mode in 2024</a:t>
            </a:r>
          </a:p>
          <a:p>
            <a:r>
              <a:rPr lang="en-US" sz="2000" dirty="0"/>
              <a:t>5. Motion to approve Setting Meeting Fees for 2024 March session.</a:t>
            </a:r>
          </a:p>
          <a:p>
            <a:r>
              <a:rPr lang="en-US" sz="2000" dirty="0"/>
              <a:t>6. - Student Outreach/University Outreach </a:t>
            </a:r>
            <a:r>
              <a:rPr lang="en-US" sz="2000" dirty="0" err="1"/>
              <a:t>AdHoc</a:t>
            </a:r>
            <a:r>
              <a:rPr lang="en-US" sz="2000" dirty="0"/>
              <a:t> report    15 minutes</a:t>
            </a:r>
          </a:p>
          <a:p>
            <a:r>
              <a:rPr lang="en-US" sz="2000" dirty="0"/>
              <a:t>7. Motion for  IEEE 802 to sponsor a joint workshop with ITU-T on July 13th 2024.</a:t>
            </a:r>
          </a:p>
          <a:p>
            <a:endParaRPr lang="en-US" sz="2000" dirty="0"/>
          </a:p>
        </p:txBody>
      </p:sp>
    </p:spTree>
    <p:extLst>
      <p:ext uri="{BB962C8B-B14F-4D97-AF65-F5344CB8AC3E}">
        <p14:creationId xmlns:p14="http://schemas.microsoft.com/office/powerpoint/2010/main" val="4147266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88EC4-F522-8CFB-0E8C-418F0DA1546B}"/>
              </a:ext>
            </a:extLst>
          </p:cNvPr>
          <p:cNvSpPr>
            <a:spLocks noGrp="1"/>
          </p:cNvSpPr>
          <p:nvPr>
            <p:ph type="title"/>
          </p:nvPr>
        </p:nvSpPr>
        <p:spPr>
          <a:xfrm>
            <a:off x="914400" y="606425"/>
            <a:ext cx="10361084" cy="533399"/>
          </a:xfrm>
        </p:spPr>
        <p:txBody>
          <a:bodyPr/>
          <a:lstStyle/>
          <a:p>
            <a:r>
              <a:rPr lang="en-US" altLang="en-US" dirty="0"/>
              <a:t>Future 802 Plenary Venue Contract Status</a:t>
            </a:r>
            <a:endParaRPr lang="en-US" dirty="0"/>
          </a:p>
        </p:txBody>
      </p:sp>
      <p:sp>
        <p:nvSpPr>
          <p:cNvPr id="7" name="Content Placeholder 2">
            <a:extLst>
              <a:ext uri="{FF2B5EF4-FFF2-40B4-BE49-F238E27FC236}">
                <a16:creationId xmlns:a16="http://schemas.microsoft.com/office/drawing/2014/main" id="{17FDD5D3-927B-D528-7C38-1CBD10F55698}"/>
              </a:ext>
            </a:extLst>
          </p:cNvPr>
          <p:cNvSpPr>
            <a:spLocks noGrp="1"/>
          </p:cNvSpPr>
          <p:nvPr>
            <p:ph idx="1"/>
          </p:nvPr>
        </p:nvSpPr>
        <p:spPr>
          <a:xfrm>
            <a:off x="914400" y="1298576"/>
            <a:ext cx="10667999" cy="5102224"/>
          </a:xfrm>
        </p:spPr>
        <p:txBody>
          <a:bodyPr/>
          <a:lstStyle/>
          <a:p>
            <a:pPr>
              <a:buFont typeface="Wingdings" panose="05000000000000000000" pitchFamily="2" charset="2"/>
              <a:buChar char="q"/>
            </a:pPr>
            <a:r>
              <a:rPr lang="en-US" sz="1800" b="0" dirty="0">
                <a:highlight>
                  <a:srgbClr val="33CCFF"/>
                </a:highlight>
              </a:rPr>
              <a:t>2024 March 10-15 – Hyatt Regency Denver at Colorado Convention Center, Denver, CO, (March 2021)</a:t>
            </a:r>
          </a:p>
          <a:p>
            <a:pPr>
              <a:buFont typeface="Wingdings" panose="05000000000000000000" pitchFamily="2" charset="2"/>
              <a:buChar char="q"/>
            </a:pPr>
            <a:r>
              <a:rPr lang="en-US" sz="1800" b="0" dirty="0">
                <a:highlight>
                  <a:srgbClr val="33CCFF"/>
                </a:highlight>
              </a:rPr>
              <a:t>2024 July 14-19 – Sheraton Le Centre Montreal, Montreal, Quebec, Canada (July 2020)</a:t>
            </a:r>
          </a:p>
          <a:p>
            <a:pPr>
              <a:buFont typeface="Wingdings" panose="05000000000000000000" pitchFamily="2" charset="2"/>
              <a:buChar char="q"/>
            </a:pPr>
            <a:r>
              <a:rPr lang="en-US" sz="1800" b="0" dirty="0">
                <a:highlight>
                  <a:srgbClr val="33CCFF"/>
                </a:highlight>
              </a:rPr>
              <a:t>2024 November 10-15 –Hyatt Regency Vancouver, Vancouver, Canada (Nov 2021)</a:t>
            </a:r>
          </a:p>
          <a:p>
            <a:pPr>
              <a:buFont typeface="Wingdings" panose="05000000000000000000" pitchFamily="2" charset="2"/>
              <a:buChar char="q"/>
            </a:pPr>
            <a:r>
              <a:rPr lang="en-US" sz="1800" b="0" dirty="0">
                <a:highlight>
                  <a:srgbClr val="33CCFF"/>
                </a:highlight>
              </a:rPr>
              <a:t>2025 March 9-14 –Hilton Atlanta, Atlanta, GA, United States (2 of 2 – March 2020).</a:t>
            </a:r>
          </a:p>
          <a:p>
            <a:pPr>
              <a:buFont typeface="Wingdings" panose="05000000000000000000" pitchFamily="2" charset="2"/>
              <a:buChar char="v"/>
            </a:pPr>
            <a:r>
              <a:rPr lang="en-US" sz="1800" b="0" dirty="0">
                <a:highlight>
                  <a:srgbClr val="FFFF00"/>
                </a:highlight>
              </a:rPr>
              <a:t>2025 July 27-August 1 –Melia Castilla Madrid, Madrid, Spain (Changing Week to July 27)</a:t>
            </a:r>
          </a:p>
          <a:p>
            <a:pPr>
              <a:buFont typeface="Wingdings" panose="05000000000000000000" pitchFamily="2" charset="2"/>
              <a:buChar char="v"/>
            </a:pPr>
            <a:r>
              <a:rPr lang="en-US" sz="1800" b="0" dirty="0">
                <a:highlight>
                  <a:srgbClr val="00FF00"/>
                </a:highlight>
              </a:rPr>
              <a:t>2025 November 9-14 – Marriott Marquis Queen’s Park, Bangkok, Thailand</a:t>
            </a:r>
          </a:p>
          <a:p>
            <a:pPr>
              <a:buFont typeface="Wingdings" panose="05000000000000000000" pitchFamily="2" charset="2"/>
              <a:buChar char="v"/>
            </a:pPr>
            <a:r>
              <a:rPr lang="en-US" sz="1800" b="0" dirty="0">
                <a:highlight>
                  <a:srgbClr val="00FF00"/>
                </a:highlight>
              </a:rPr>
              <a:t>2026 March 8-13 - Hyatt Regency Vancouver, Vancouver, Canada (Change from Chicago)</a:t>
            </a:r>
          </a:p>
          <a:p>
            <a:pPr>
              <a:buFont typeface="Wingdings" panose="05000000000000000000" pitchFamily="2" charset="2"/>
              <a:buChar char="q"/>
            </a:pPr>
            <a:r>
              <a:rPr lang="en-US" sz="1800" b="0" dirty="0">
                <a:highlight>
                  <a:srgbClr val="33CCFF"/>
                </a:highlight>
              </a:rPr>
              <a:t>2026 July 12-17 – Le Centre Sheraton Montreal, Montreal (July 2022 attrition offset)</a:t>
            </a:r>
          </a:p>
          <a:p>
            <a:pPr>
              <a:buFont typeface="Wingdings" panose="05000000000000000000" pitchFamily="2" charset="2"/>
              <a:buChar char="v"/>
            </a:pPr>
            <a:r>
              <a:rPr lang="en-US" sz="1800" b="0" dirty="0">
                <a:highlight>
                  <a:srgbClr val="00FF00"/>
                </a:highlight>
              </a:rPr>
              <a:t>2026 November 8-13 -  </a:t>
            </a:r>
            <a:r>
              <a:rPr lang="en-US" sz="1800" b="0" kern="1200" dirty="0">
                <a:highlight>
                  <a:srgbClr val="00FF00"/>
                </a:highlight>
              </a:rPr>
              <a:t>Marriott Marquis Queen’s Park, Bangkok, Thailand </a:t>
            </a:r>
          </a:p>
          <a:p>
            <a:pPr marL="285750" indent="-285750">
              <a:buFont typeface="Wingdings" panose="05000000000000000000" pitchFamily="2" charset="2"/>
              <a:buChar char="Ø"/>
            </a:pPr>
            <a:r>
              <a:rPr lang="en-US" sz="1800" b="0" dirty="0">
                <a:highlight>
                  <a:srgbClr val="33CCFF"/>
                </a:highlight>
              </a:rPr>
              <a:t>2027 March 14-19 – Hilton Atlanta, Atlanta, GA, United States ( offset potential shortfall 2023/2025)</a:t>
            </a:r>
          </a:p>
          <a:p>
            <a:pPr>
              <a:buFont typeface="Wingdings" panose="05000000000000000000" pitchFamily="2" charset="2"/>
              <a:buChar char="v"/>
            </a:pPr>
            <a:r>
              <a:rPr lang="en-US" sz="1800" b="0" dirty="0">
                <a:highlight>
                  <a:srgbClr val="00FF00"/>
                </a:highlight>
              </a:rPr>
              <a:t>2027 July  11-16 -  </a:t>
            </a:r>
            <a:r>
              <a:rPr lang="en-US" sz="1800" b="0" kern="1200" dirty="0" err="1">
                <a:highlight>
                  <a:srgbClr val="00FF00"/>
                </a:highlight>
              </a:rPr>
              <a:t>Gothia</a:t>
            </a:r>
            <a:r>
              <a:rPr lang="en-US" sz="1800" b="0" kern="1200" dirty="0">
                <a:highlight>
                  <a:srgbClr val="00FF00"/>
                </a:highlight>
              </a:rPr>
              <a:t> Towers, Gothenburg, Sweden</a:t>
            </a:r>
          </a:p>
          <a:p>
            <a:pPr>
              <a:buFont typeface="Wingdings" panose="05000000000000000000" pitchFamily="2" charset="2"/>
              <a:buChar char="q"/>
            </a:pPr>
            <a:r>
              <a:rPr lang="en-US" sz="1800" b="0" dirty="0"/>
              <a:t>2027 November 14-19 – Hawaiian Village, Oahu, Hawaii, United States</a:t>
            </a:r>
          </a:p>
          <a:p>
            <a:pPr>
              <a:buFont typeface="Wingdings" panose="05000000000000000000" pitchFamily="2" charset="2"/>
              <a:buChar char="v"/>
            </a:pPr>
            <a:r>
              <a:rPr lang="en-US" sz="1800" b="0" dirty="0">
                <a:solidFill>
                  <a:srgbClr val="0070C0"/>
                </a:solidFill>
              </a:rPr>
              <a:t>802 EC Approved – Contract is being Negotiated.</a:t>
            </a:r>
          </a:p>
          <a:p>
            <a:pPr>
              <a:buFont typeface="Wingdings" panose="05000000000000000000" pitchFamily="2" charset="2"/>
              <a:buChar char="q"/>
            </a:pPr>
            <a:r>
              <a:rPr lang="en-US" sz="1800" b="0" dirty="0">
                <a:solidFill>
                  <a:srgbClr val="0070C0"/>
                </a:solidFill>
              </a:rPr>
              <a:t>Contracts Executed</a:t>
            </a:r>
          </a:p>
        </p:txBody>
      </p:sp>
      <p:sp>
        <p:nvSpPr>
          <p:cNvPr id="4" name="Date Placeholder 3">
            <a:extLst>
              <a:ext uri="{FF2B5EF4-FFF2-40B4-BE49-F238E27FC236}">
                <a16:creationId xmlns:a16="http://schemas.microsoft.com/office/drawing/2014/main" id="{5A8170E6-45ED-1302-DFB2-9009FD2D822D}"/>
              </a:ext>
            </a:extLst>
          </p:cNvPr>
          <p:cNvSpPr>
            <a:spLocks noGrp="1"/>
          </p:cNvSpPr>
          <p:nvPr>
            <p:ph type="dt" idx="10"/>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r>
              <a:rPr lang="en-US"/>
              <a:t>March 2024</a:t>
            </a:r>
            <a:endParaRPr lang="en-GB" dirty="0"/>
          </a:p>
        </p:txBody>
      </p:sp>
      <p:sp>
        <p:nvSpPr>
          <p:cNvPr id="8" name="TextBox 7">
            <a:extLst>
              <a:ext uri="{FF2B5EF4-FFF2-40B4-BE49-F238E27FC236}">
                <a16:creationId xmlns:a16="http://schemas.microsoft.com/office/drawing/2014/main" id="{BABB8EDA-4C9B-BACF-CD7D-805D4554F0BE}"/>
              </a:ext>
            </a:extLst>
          </p:cNvPr>
          <p:cNvSpPr txBox="1"/>
          <p:nvPr/>
        </p:nvSpPr>
        <p:spPr>
          <a:xfrm>
            <a:off x="8839200" y="6047006"/>
            <a:ext cx="2133600" cy="338554"/>
          </a:xfrm>
          <a:prstGeom prst="rect">
            <a:avLst/>
          </a:prstGeom>
          <a:noFill/>
        </p:spPr>
        <p:txBody>
          <a:bodyPr wrap="square" rtlCol="0">
            <a:spAutoFit/>
          </a:bodyPr>
          <a:lstStyle/>
          <a:p>
            <a:r>
              <a:rPr lang="en-US" sz="1600" dirty="0">
                <a:solidFill>
                  <a:schemeClr val="accent1">
                    <a:lumMod val="50000"/>
                  </a:schemeClr>
                </a:solidFill>
              </a:rPr>
              <a:t>As of March 9, 2023</a:t>
            </a:r>
          </a:p>
        </p:txBody>
      </p:sp>
    </p:spTree>
    <p:extLst>
      <p:ext uri="{BB962C8B-B14F-4D97-AF65-F5344CB8AC3E}">
        <p14:creationId xmlns:p14="http://schemas.microsoft.com/office/powerpoint/2010/main" val="12587139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F84E4-C970-E940-F2C6-81E1EAA1B21F}"/>
              </a:ext>
            </a:extLst>
          </p:cNvPr>
          <p:cNvSpPr>
            <a:spLocks noGrp="1"/>
          </p:cNvSpPr>
          <p:nvPr>
            <p:ph type="title"/>
          </p:nvPr>
        </p:nvSpPr>
        <p:spPr/>
        <p:txBody>
          <a:bodyPr/>
          <a:lstStyle/>
          <a:p>
            <a:r>
              <a:rPr lang="en-US" dirty="0"/>
              <a:t>Proposed Budget for 2024 July IEEE 802 Plenary</a:t>
            </a:r>
          </a:p>
        </p:txBody>
      </p:sp>
      <p:sp>
        <p:nvSpPr>
          <p:cNvPr id="3" name="Content Placeholder 2">
            <a:extLst>
              <a:ext uri="{FF2B5EF4-FFF2-40B4-BE49-F238E27FC236}">
                <a16:creationId xmlns:a16="http://schemas.microsoft.com/office/drawing/2014/main" id="{3A9B93D3-B12E-7AFF-A9A0-C41F34AFD903}"/>
              </a:ext>
            </a:extLst>
          </p:cNvPr>
          <p:cNvSpPr>
            <a:spLocks noGrp="1"/>
          </p:cNvSpPr>
          <p:nvPr>
            <p:ph idx="1"/>
          </p:nvPr>
        </p:nvSpPr>
        <p:spPr/>
        <p:txBody>
          <a:bodyPr/>
          <a:lstStyle/>
          <a:p>
            <a:r>
              <a:rPr lang="en-US" sz="2400" dirty="0"/>
              <a:t> Total Session Income/Credits 		=	$ 604,984.83 </a:t>
            </a:r>
          </a:p>
          <a:p>
            <a:r>
              <a:rPr lang="en-US" sz="2400" dirty="0"/>
              <a:t> Total Session Expenses: 		= 	</a:t>
            </a:r>
            <a:r>
              <a:rPr lang="en-US" sz="2400" dirty="0">
                <a:solidFill>
                  <a:srgbClr val="C00000"/>
                </a:solidFill>
              </a:rPr>
              <a:t>($602,885.09)</a:t>
            </a:r>
          </a:p>
          <a:p>
            <a:r>
              <a:rPr lang="en-US" sz="2400" dirty="0"/>
              <a:t>Net Session Surplus/(Loss):		=	</a:t>
            </a:r>
            <a:r>
              <a:rPr lang="en-US" sz="2400" dirty="0">
                <a:solidFill>
                  <a:srgbClr val="00B050"/>
                </a:solidFill>
              </a:rPr>
              <a:t>$    2,099.74 </a:t>
            </a:r>
          </a:p>
          <a:p>
            <a:endParaRPr lang="en-US" sz="2400" dirty="0"/>
          </a:p>
          <a:p>
            <a:r>
              <a:rPr lang="en-US" sz="2400" dirty="0"/>
              <a:t>This includes IEEE 802-ITU SG15 Workshop = $25,107.76 </a:t>
            </a:r>
          </a:p>
          <a:p>
            <a:r>
              <a:rPr lang="en-US" sz="2400" dirty="0"/>
              <a:t> </a:t>
            </a:r>
          </a:p>
        </p:txBody>
      </p:sp>
    </p:spTree>
    <p:extLst>
      <p:ext uri="{BB962C8B-B14F-4D97-AF65-F5344CB8AC3E}">
        <p14:creationId xmlns:p14="http://schemas.microsoft.com/office/powerpoint/2010/main" val="37680218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CF24E-3BA0-8A5F-2ABC-F0FFD7777BC6}"/>
              </a:ext>
            </a:extLst>
          </p:cNvPr>
          <p:cNvSpPr>
            <a:spLocks noGrp="1"/>
          </p:cNvSpPr>
          <p:nvPr>
            <p:ph type="title"/>
          </p:nvPr>
        </p:nvSpPr>
        <p:spPr/>
        <p:txBody>
          <a:bodyPr/>
          <a:lstStyle/>
          <a:p>
            <a:r>
              <a:rPr lang="en-US" dirty="0"/>
              <a:t>Motion to set Meeting Fees for 2024 July</a:t>
            </a:r>
          </a:p>
        </p:txBody>
      </p:sp>
      <p:sp>
        <p:nvSpPr>
          <p:cNvPr id="3" name="Content Placeholder 2">
            <a:extLst>
              <a:ext uri="{FF2B5EF4-FFF2-40B4-BE49-F238E27FC236}">
                <a16:creationId xmlns:a16="http://schemas.microsoft.com/office/drawing/2014/main" id="{4A7295C6-1BD7-FE25-913F-ABD2775FEA36}"/>
              </a:ext>
            </a:extLst>
          </p:cNvPr>
          <p:cNvSpPr>
            <a:spLocks noGrp="1"/>
          </p:cNvSpPr>
          <p:nvPr>
            <p:ph idx="1"/>
          </p:nvPr>
        </p:nvSpPr>
        <p:spPr>
          <a:xfrm>
            <a:off x="334433" y="1341437"/>
            <a:ext cx="10972800" cy="5111749"/>
          </a:xfrm>
        </p:spPr>
        <p:txBody>
          <a:bodyPr/>
          <a:lstStyle/>
          <a:p>
            <a:r>
              <a:rPr lang="en-US" sz="2000" dirty="0"/>
              <a:t>Move to set the meeting fees for the 2024 July IEEE 802 Plenary to be held July 14-19 , 2024 at the Sheraton Le Centre Montreal, Montreal, Quebec, Canada as follows:</a:t>
            </a:r>
          </a:p>
          <a:p>
            <a:pPr lvl="2"/>
            <a:r>
              <a:rPr lang="en-US" sz="2000" dirty="0"/>
              <a:t>Early-bird $600 until May 17, 2024</a:t>
            </a:r>
          </a:p>
          <a:p>
            <a:pPr lvl="2"/>
            <a:r>
              <a:rPr lang="en-US" sz="2000" dirty="0"/>
              <a:t>Standard $850 until June 28, 2024</a:t>
            </a:r>
          </a:p>
          <a:p>
            <a:pPr lvl="2"/>
            <a:r>
              <a:rPr lang="en-US" sz="2000" dirty="0"/>
              <a:t>Late/On-site $1100 after June 28, 2024</a:t>
            </a:r>
          </a:p>
          <a:p>
            <a:pPr lvl="2"/>
            <a:r>
              <a:rPr lang="en-US" sz="2000" dirty="0"/>
              <a:t>An in-Hotel Discount of $300 for a 3-night stay</a:t>
            </a:r>
          </a:p>
          <a:p>
            <a:pPr lvl="2"/>
            <a:r>
              <a:rPr lang="en-US" sz="2000" dirty="0"/>
              <a:t>Cancellation Fees:</a:t>
            </a:r>
          </a:p>
          <a:p>
            <a:pPr lvl="3"/>
            <a:r>
              <a:rPr lang="en-US" dirty="0"/>
              <a:t>Full Refund - No Fee until May 17, 2024</a:t>
            </a:r>
          </a:p>
          <a:p>
            <a:pPr lvl="3"/>
            <a:r>
              <a:rPr lang="en-US" dirty="0"/>
              <a:t>Cancellation fee  $150 May 18 until  June 28, 2024;</a:t>
            </a:r>
          </a:p>
          <a:p>
            <a:pPr lvl="3"/>
            <a:r>
              <a:rPr lang="en-US" dirty="0"/>
              <a:t>Cancelation - No refund after June 29, 2024</a:t>
            </a:r>
          </a:p>
          <a:p>
            <a:r>
              <a:rPr lang="en-US" sz="2400" dirty="0"/>
              <a:t>Moved: Rosdahl</a:t>
            </a:r>
          </a:p>
          <a:p>
            <a:r>
              <a:rPr lang="en-US" sz="2400" dirty="0"/>
              <a:t>2</a:t>
            </a:r>
            <a:r>
              <a:rPr lang="en-US" sz="2400" baseline="30000" dirty="0"/>
              <a:t>nd</a:t>
            </a:r>
            <a:r>
              <a:rPr lang="en-US" sz="2400" dirty="0"/>
              <a:t>: </a:t>
            </a:r>
          </a:p>
          <a:p>
            <a:r>
              <a:rPr lang="en-US" sz="2400" dirty="0"/>
              <a:t>Results:</a:t>
            </a:r>
          </a:p>
        </p:txBody>
      </p:sp>
    </p:spTree>
    <p:extLst>
      <p:ext uri="{BB962C8B-B14F-4D97-AF65-F5344CB8AC3E}">
        <p14:creationId xmlns:p14="http://schemas.microsoft.com/office/powerpoint/2010/main" val="24809665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045D5-1B20-8BC2-73A0-5A6B4D641BFD}"/>
              </a:ext>
            </a:extLst>
          </p:cNvPr>
          <p:cNvSpPr>
            <a:spLocks noGrp="1"/>
          </p:cNvSpPr>
          <p:nvPr>
            <p:ph type="title"/>
          </p:nvPr>
        </p:nvSpPr>
        <p:spPr/>
        <p:txBody>
          <a:bodyPr/>
          <a:lstStyle/>
          <a:p>
            <a:r>
              <a:rPr lang="en-US" dirty="0"/>
              <a:t>Proposed Budget for 2024 Nov IEEE 802 Plenary</a:t>
            </a:r>
          </a:p>
        </p:txBody>
      </p:sp>
      <p:sp>
        <p:nvSpPr>
          <p:cNvPr id="3" name="Content Placeholder 2">
            <a:extLst>
              <a:ext uri="{FF2B5EF4-FFF2-40B4-BE49-F238E27FC236}">
                <a16:creationId xmlns:a16="http://schemas.microsoft.com/office/drawing/2014/main" id="{846B0B46-09BC-58B8-FD40-469D63870272}"/>
              </a:ext>
            </a:extLst>
          </p:cNvPr>
          <p:cNvSpPr>
            <a:spLocks noGrp="1"/>
          </p:cNvSpPr>
          <p:nvPr>
            <p:ph idx="1"/>
          </p:nvPr>
        </p:nvSpPr>
        <p:spPr/>
        <p:txBody>
          <a:bodyPr/>
          <a:lstStyle/>
          <a:p>
            <a:pPr lvl="1"/>
            <a:r>
              <a:rPr lang="en-US" dirty="0"/>
              <a:t> Total Session Income/Credits 	=  $549,774.63 </a:t>
            </a:r>
          </a:p>
          <a:p>
            <a:pPr lvl="1"/>
            <a:r>
              <a:rPr lang="en-US" dirty="0"/>
              <a:t> Total Session Expenses:		=  </a:t>
            </a:r>
            <a:r>
              <a:rPr lang="en-US" dirty="0">
                <a:solidFill>
                  <a:srgbClr val="FF0000"/>
                </a:solidFill>
              </a:rPr>
              <a:t>($553,596.16)</a:t>
            </a:r>
          </a:p>
          <a:p>
            <a:pPr lvl="1"/>
            <a:r>
              <a:rPr lang="en-US" dirty="0"/>
              <a:t>Net Session Surplus/(Loss):		=      </a:t>
            </a:r>
            <a:r>
              <a:rPr lang="en-US" dirty="0">
                <a:solidFill>
                  <a:srgbClr val="FF0000"/>
                </a:solidFill>
              </a:rPr>
              <a:t>($3,821.53)</a:t>
            </a:r>
          </a:p>
          <a:p>
            <a:pPr lvl="1"/>
            <a:endParaRPr lang="en-US" dirty="0"/>
          </a:p>
          <a:p>
            <a:pPr lvl="1"/>
            <a:r>
              <a:rPr lang="en-US" dirty="0"/>
              <a:t>Includes IEEE 802 LMSC Workshop November 16, 2024</a:t>
            </a:r>
          </a:p>
          <a:p>
            <a:pPr lvl="2"/>
            <a:r>
              <a:rPr lang="en-US" dirty="0"/>
              <a:t> </a:t>
            </a:r>
          </a:p>
        </p:txBody>
      </p:sp>
    </p:spTree>
    <p:extLst>
      <p:ext uri="{BB962C8B-B14F-4D97-AF65-F5344CB8AC3E}">
        <p14:creationId xmlns:p14="http://schemas.microsoft.com/office/powerpoint/2010/main" val="3862004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CF24E-3BA0-8A5F-2ABC-F0FFD7777BC6}"/>
              </a:ext>
            </a:extLst>
          </p:cNvPr>
          <p:cNvSpPr>
            <a:spLocks noGrp="1"/>
          </p:cNvSpPr>
          <p:nvPr>
            <p:ph type="title"/>
          </p:nvPr>
        </p:nvSpPr>
        <p:spPr/>
        <p:txBody>
          <a:bodyPr/>
          <a:lstStyle/>
          <a:p>
            <a:r>
              <a:rPr lang="en-US" dirty="0"/>
              <a:t>Motion to set Meeting Fees for 2024 November</a:t>
            </a:r>
          </a:p>
        </p:txBody>
      </p:sp>
      <p:sp>
        <p:nvSpPr>
          <p:cNvPr id="3" name="Content Placeholder 2">
            <a:extLst>
              <a:ext uri="{FF2B5EF4-FFF2-40B4-BE49-F238E27FC236}">
                <a16:creationId xmlns:a16="http://schemas.microsoft.com/office/drawing/2014/main" id="{4A7295C6-1BD7-FE25-913F-ABD2775FEA36}"/>
              </a:ext>
            </a:extLst>
          </p:cNvPr>
          <p:cNvSpPr>
            <a:spLocks noGrp="1"/>
          </p:cNvSpPr>
          <p:nvPr>
            <p:ph idx="1"/>
          </p:nvPr>
        </p:nvSpPr>
        <p:spPr>
          <a:xfrm>
            <a:off x="334433" y="1341437"/>
            <a:ext cx="10972800" cy="5111749"/>
          </a:xfrm>
        </p:spPr>
        <p:txBody>
          <a:bodyPr/>
          <a:lstStyle/>
          <a:p>
            <a:r>
              <a:rPr lang="en-US" sz="2000" dirty="0"/>
              <a:t>Move to set the meeting fees for the 2024 November IEEE 802 Plenary to be held November 10-15, 2024, at Hyatt Regency Vancouver, Vancouver, Canada, as follows.</a:t>
            </a:r>
          </a:p>
          <a:p>
            <a:pPr lvl="2"/>
            <a:r>
              <a:rPr lang="en-US" sz="2000" dirty="0"/>
              <a:t>Early-bird $600 until Sept 20, 2024</a:t>
            </a:r>
          </a:p>
          <a:p>
            <a:pPr lvl="2"/>
            <a:r>
              <a:rPr lang="en-US" sz="2000" dirty="0"/>
              <a:t>Standard $850 until Nov 1, 2024</a:t>
            </a:r>
          </a:p>
          <a:p>
            <a:pPr lvl="2"/>
            <a:r>
              <a:rPr lang="en-US" sz="2000" dirty="0"/>
              <a:t>Late/On-site $1100 after Nov 1, 2024</a:t>
            </a:r>
          </a:p>
          <a:p>
            <a:pPr lvl="2"/>
            <a:r>
              <a:rPr lang="en-US" sz="2000" dirty="0"/>
              <a:t>An in-Hotel Discount of $300 for a 3-night stay</a:t>
            </a:r>
          </a:p>
          <a:p>
            <a:pPr lvl="2"/>
            <a:r>
              <a:rPr lang="en-US" sz="2000" dirty="0"/>
              <a:t>Cancellation Fees:</a:t>
            </a:r>
          </a:p>
          <a:p>
            <a:pPr lvl="3"/>
            <a:r>
              <a:rPr lang="en-US" dirty="0"/>
              <a:t>Full Refund - No Fee until Sept 20, 2024</a:t>
            </a:r>
          </a:p>
          <a:p>
            <a:pPr lvl="3"/>
            <a:r>
              <a:rPr lang="en-US" dirty="0"/>
              <a:t>Cancellation fee  $150 Sept 21 until Nov 1, 2024;</a:t>
            </a:r>
          </a:p>
          <a:p>
            <a:pPr lvl="3"/>
            <a:r>
              <a:rPr lang="en-US" dirty="0"/>
              <a:t>Cancelation - No refund after Nov 1, 2024</a:t>
            </a:r>
          </a:p>
          <a:p>
            <a:r>
              <a:rPr lang="en-US" sz="2400" dirty="0"/>
              <a:t>Moved: Rosdahl</a:t>
            </a:r>
          </a:p>
          <a:p>
            <a:r>
              <a:rPr lang="en-US" sz="2400" dirty="0"/>
              <a:t>2</a:t>
            </a:r>
            <a:r>
              <a:rPr lang="en-US" sz="2400" baseline="30000" dirty="0"/>
              <a:t>nd</a:t>
            </a:r>
            <a:r>
              <a:rPr lang="en-US" sz="2400" dirty="0"/>
              <a:t>: </a:t>
            </a:r>
          </a:p>
          <a:p>
            <a:r>
              <a:rPr lang="en-US" sz="2400" dirty="0"/>
              <a:t>Results:</a:t>
            </a:r>
          </a:p>
        </p:txBody>
      </p:sp>
    </p:spTree>
    <p:extLst>
      <p:ext uri="{BB962C8B-B14F-4D97-AF65-F5344CB8AC3E}">
        <p14:creationId xmlns:p14="http://schemas.microsoft.com/office/powerpoint/2010/main" val="28307557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460C9-3397-6795-4C02-E00289EE5965}"/>
              </a:ext>
            </a:extLst>
          </p:cNvPr>
          <p:cNvSpPr>
            <a:spLocks noGrp="1"/>
          </p:cNvSpPr>
          <p:nvPr>
            <p:ph type="title"/>
          </p:nvPr>
        </p:nvSpPr>
        <p:spPr>
          <a:xfrm>
            <a:off x="609600" y="228600"/>
            <a:ext cx="10972800" cy="1112837"/>
          </a:xfrm>
        </p:spPr>
        <p:txBody>
          <a:bodyPr/>
          <a:lstStyle/>
          <a:p>
            <a:r>
              <a:rPr lang="en-US" sz="3200" b="1" dirty="0"/>
              <a:t>IEEE 802 University Outreach Program</a:t>
            </a:r>
            <a:br>
              <a:rPr lang="en-US" sz="3200" b="1" dirty="0"/>
            </a:br>
            <a:r>
              <a:rPr lang="en-US" altLang="en-US" sz="3200" dirty="0"/>
              <a:t>for Denver March 2024</a:t>
            </a:r>
            <a:endParaRPr lang="en-US" sz="3200" dirty="0"/>
          </a:p>
        </p:txBody>
      </p:sp>
      <p:sp>
        <p:nvSpPr>
          <p:cNvPr id="3" name="Content Placeholder 2">
            <a:extLst>
              <a:ext uri="{FF2B5EF4-FFF2-40B4-BE49-F238E27FC236}">
                <a16:creationId xmlns:a16="http://schemas.microsoft.com/office/drawing/2014/main" id="{846810C4-E47D-B21F-C2A1-DD10A0CA19BC}"/>
              </a:ext>
            </a:extLst>
          </p:cNvPr>
          <p:cNvSpPr>
            <a:spLocks noGrp="1"/>
          </p:cNvSpPr>
          <p:nvPr>
            <p:ph idx="1"/>
          </p:nvPr>
        </p:nvSpPr>
        <p:spPr>
          <a:xfrm>
            <a:off x="334433" y="1341437"/>
            <a:ext cx="10972800" cy="5111749"/>
          </a:xfrm>
        </p:spPr>
        <p:txBody>
          <a:bodyPr/>
          <a:lstStyle/>
          <a:p>
            <a:pPr marL="457200" lvl="1" indent="0">
              <a:buNone/>
            </a:pPr>
            <a:r>
              <a:rPr lang="en-US" altLang="en-US" sz="2400" b="1" dirty="0"/>
              <a:t>University Outreach Program for Denver July 2024</a:t>
            </a:r>
          </a:p>
          <a:p>
            <a:r>
              <a:rPr lang="en-US" sz="2400" dirty="0"/>
              <a:t>The purpose of our Student Outreach program is to give students a chance to see firsthand how the Standards process works.  We realize it is like getting a drink from a fire-hose, but it does give a good first look into the process.  </a:t>
            </a:r>
          </a:p>
          <a:p>
            <a:r>
              <a:rPr lang="en-US" sz="2400" dirty="0"/>
              <a:t>It is a one-day event Tuesday of the Plenary Week:</a:t>
            </a:r>
          </a:p>
          <a:p>
            <a:pPr lvl="1"/>
            <a:r>
              <a:rPr lang="en-US" sz="2400" dirty="0"/>
              <a:t>7:30-9:00 – sign in and get badge</a:t>
            </a:r>
          </a:p>
          <a:p>
            <a:pPr lvl="1"/>
            <a:r>
              <a:rPr lang="en-US" sz="2400" dirty="0"/>
              <a:t>9:00am Start with an introduction meeting with a couple of the 802 Leadership members to orient the students to what activities may be of most interest to them that day </a:t>
            </a:r>
          </a:p>
          <a:p>
            <a:pPr lvl="1"/>
            <a:r>
              <a:rPr lang="en-US" sz="2400" dirty="0"/>
              <a:t>10:30am (AM2) the students attend actual working meetings and can meet and participate in the discussions.  </a:t>
            </a:r>
            <a:br>
              <a:rPr lang="en-US" sz="2400" kern="1200" dirty="0">
                <a:solidFill>
                  <a:schemeClr val="tx1"/>
                </a:solidFill>
                <a:effectLst/>
              </a:rPr>
            </a:br>
            <a:br>
              <a:rPr lang="en-US" sz="2400" kern="1200" dirty="0">
                <a:solidFill>
                  <a:schemeClr val="tx1"/>
                </a:solidFill>
                <a:effectLst/>
              </a:rPr>
            </a:br>
            <a:br>
              <a:rPr lang="en-US" sz="2400" dirty="0"/>
            </a:br>
            <a:endParaRPr lang="en-US" sz="2400" dirty="0"/>
          </a:p>
        </p:txBody>
      </p:sp>
    </p:spTree>
    <p:extLst>
      <p:ext uri="{BB962C8B-B14F-4D97-AF65-F5344CB8AC3E}">
        <p14:creationId xmlns:p14="http://schemas.microsoft.com/office/powerpoint/2010/main" val="33685901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14454-78C5-4553-F5B9-F453EB93BCDC}"/>
              </a:ext>
            </a:extLst>
          </p:cNvPr>
          <p:cNvSpPr>
            <a:spLocks noGrp="1"/>
          </p:cNvSpPr>
          <p:nvPr>
            <p:ph type="title"/>
          </p:nvPr>
        </p:nvSpPr>
        <p:spPr>
          <a:xfrm>
            <a:off x="609600" y="228600"/>
            <a:ext cx="10972800" cy="990600"/>
          </a:xfrm>
        </p:spPr>
        <p:txBody>
          <a:bodyPr/>
          <a:lstStyle/>
          <a:p>
            <a:r>
              <a:rPr lang="en-US" sz="3200" b="1" dirty="0"/>
              <a:t>IEEE 802 University Outreach Program</a:t>
            </a:r>
            <a:br>
              <a:rPr lang="en-US" sz="3200" b="1" dirty="0"/>
            </a:br>
            <a:r>
              <a:rPr lang="en-US" altLang="en-US" sz="3200" dirty="0"/>
              <a:t>for Denver March 2024</a:t>
            </a:r>
            <a:endParaRPr lang="en-US" sz="3200" dirty="0"/>
          </a:p>
        </p:txBody>
      </p:sp>
      <p:sp>
        <p:nvSpPr>
          <p:cNvPr id="3" name="Content Placeholder 2">
            <a:extLst>
              <a:ext uri="{FF2B5EF4-FFF2-40B4-BE49-F238E27FC236}">
                <a16:creationId xmlns:a16="http://schemas.microsoft.com/office/drawing/2014/main" id="{40322537-9945-1BCD-A1DB-8ED4B444BE13}"/>
              </a:ext>
            </a:extLst>
          </p:cNvPr>
          <p:cNvSpPr>
            <a:spLocks noGrp="1"/>
          </p:cNvSpPr>
          <p:nvPr>
            <p:ph idx="1"/>
          </p:nvPr>
        </p:nvSpPr>
        <p:spPr>
          <a:xfrm>
            <a:off x="334433" y="1341438"/>
            <a:ext cx="10972800" cy="4830762"/>
          </a:xfrm>
        </p:spPr>
        <p:txBody>
          <a:bodyPr/>
          <a:lstStyle/>
          <a:p>
            <a:pPr rtl="0" eaLnBrk="1" fontAlgn="base" hangingPunct="1"/>
            <a:r>
              <a:rPr lang="en-US" sz="2000" dirty="0"/>
              <a:t> 17:00 (5pm) Debrief: A short debrief meeting at the end of the day is provided to answer questions and help provide closure to the experience</a:t>
            </a:r>
            <a:r>
              <a:rPr lang="en-US" sz="1600" dirty="0"/>
              <a:t>.</a:t>
            </a:r>
          </a:p>
          <a:p>
            <a:pPr marL="457200" lvl="1" indent="0">
              <a:buNone/>
            </a:pPr>
            <a:endParaRPr lang="en-US" sz="2000" dirty="0"/>
          </a:p>
          <a:p>
            <a:pPr rtl="0" eaLnBrk="1" fontAlgn="base" hangingPunct="1"/>
            <a:r>
              <a:rPr lang="en-US" sz="2000" kern="1200" dirty="0">
                <a:solidFill>
                  <a:schemeClr val="tx1"/>
                </a:solidFill>
                <a:effectLst/>
              </a:rPr>
              <a:t>The Outreach Student fee is USD$25 per student </a:t>
            </a:r>
            <a:endParaRPr lang="en-US" sz="2000" dirty="0">
              <a:effectLst/>
            </a:endParaRPr>
          </a:p>
          <a:p>
            <a:pPr rtl="0" eaLnBrk="1" fontAlgn="base" hangingPunct="1"/>
            <a:r>
              <a:rPr lang="en-US" sz="2000" kern="1200" dirty="0">
                <a:solidFill>
                  <a:schemeClr val="tx1"/>
                </a:solidFill>
                <a:effectLst/>
              </a:rPr>
              <a:t>The program is limited to 42 Students. </a:t>
            </a:r>
          </a:p>
          <a:p>
            <a:pPr rtl="0" eaLnBrk="1" fontAlgn="base" hangingPunct="1"/>
            <a:r>
              <a:rPr lang="en-US" sz="2000" kern="1200" dirty="0">
                <a:solidFill>
                  <a:schemeClr val="tx1"/>
                </a:solidFill>
                <a:effectLst/>
              </a:rPr>
              <a:t>Note that membership attendance credit is not granted for student activities.</a:t>
            </a:r>
          </a:p>
          <a:p>
            <a:r>
              <a:rPr lang="en-US" sz="2000" dirty="0"/>
              <a:t>The Students are invited to join for Lunch and breaks as our guests.</a:t>
            </a:r>
          </a:p>
          <a:p>
            <a:pPr marL="0" indent="0">
              <a:buNone/>
            </a:pPr>
            <a:br>
              <a:rPr lang="en-US" sz="2000" dirty="0"/>
            </a:br>
            <a:r>
              <a:rPr lang="en-US" altLang="en-US" sz="2000" b="1" dirty="0"/>
              <a:t>Previous material prepared for 2015 and 2017 programs:</a:t>
            </a:r>
          </a:p>
          <a:p>
            <a:pPr lvl="1"/>
            <a:r>
              <a:rPr lang="en-US" altLang="en-US" sz="2000" dirty="0">
                <a:hlinkClick r:id="rId2"/>
              </a:rPr>
              <a:t>https://www.ieee802.org/Univ_Outreach.shtml</a:t>
            </a:r>
            <a:endParaRPr lang="en-US" altLang="en-US" sz="2000" dirty="0"/>
          </a:p>
          <a:p>
            <a:endParaRPr lang="en-US" sz="2000" dirty="0"/>
          </a:p>
          <a:p>
            <a:pPr marL="0" indent="0">
              <a:buNone/>
            </a:pPr>
            <a:r>
              <a:rPr lang="en-US" sz="2000" dirty="0"/>
              <a:t>A motion to approve program for March 2024 will be made during the 802 Closing Plenary Nov 17.</a:t>
            </a:r>
          </a:p>
        </p:txBody>
      </p:sp>
    </p:spTree>
    <p:extLst>
      <p:ext uri="{BB962C8B-B14F-4D97-AF65-F5344CB8AC3E}">
        <p14:creationId xmlns:p14="http://schemas.microsoft.com/office/powerpoint/2010/main" val="21429905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0B06B-54B8-E730-9DA2-1583C10B407E}"/>
              </a:ext>
            </a:extLst>
          </p:cNvPr>
          <p:cNvSpPr>
            <a:spLocks noGrp="1"/>
          </p:cNvSpPr>
          <p:nvPr>
            <p:ph type="title"/>
          </p:nvPr>
        </p:nvSpPr>
        <p:spPr/>
        <p:txBody>
          <a:bodyPr/>
          <a:lstStyle/>
          <a:p>
            <a:r>
              <a:rPr lang="en-US" dirty="0"/>
              <a:t>Motion to approve the University Outreach for 2024 March </a:t>
            </a:r>
          </a:p>
        </p:txBody>
      </p:sp>
      <p:sp>
        <p:nvSpPr>
          <p:cNvPr id="3" name="Content Placeholder 2">
            <a:extLst>
              <a:ext uri="{FF2B5EF4-FFF2-40B4-BE49-F238E27FC236}">
                <a16:creationId xmlns:a16="http://schemas.microsoft.com/office/drawing/2014/main" id="{8DA7A048-BBED-523D-21CE-0209925792E9}"/>
              </a:ext>
            </a:extLst>
          </p:cNvPr>
          <p:cNvSpPr>
            <a:spLocks noGrp="1"/>
          </p:cNvSpPr>
          <p:nvPr>
            <p:ph idx="1"/>
          </p:nvPr>
        </p:nvSpPr>
        <p:spPr/>
        <p:txBody>
          <a:bodyPr/>
          <a:lstStyle/>
          <a:p>
            <a:pPr rtl="0" eaLnBrk="1" fontAlgn="base" hangingPunct="1"/>
            <a:r>
              <a:rPr lang="en-US" sz="3200" kern="1200" dirty="0">
                <a:solidFill>
                  <a:schemeClr val="tx1"/>
                </a:solidFill>
                <a:effectLst/>
              </a:rPr>
              <a:t>Move to approve the University Outreach program for March 2024:</a:t>
            </a:r>
          </a:p>
          <a:p>
            <a:pPr rtl="0" eaLnBrk="1" fontAlgn="base" hangingPunct="1"/>
            <a:r>
              <a:rPr lang="en-US" sz="3200" kern="1200" dirty="0">
                <a:solidFill>
                  <a:schemeClr val="tx1"/>
                </a:solidFill>
                <a:effectLst/>
              </a:rPr>
              <a:t>The Outreach Student fee is USD$25 per student </a:t>
            </a:r>
            <a:endParaRPr lang="en-US" sz="3200" dirty="0">
              <a:effectLst/>
            </a:endParaRPr>
          </a:p>
          <a:p>
            <a:pPr rtl="0" eaLnBrk="1" fontAlgn="base" hangingPunct="1"/>
            <a:r>
              <a:rPr lang="en-US" sz="3200" kern="1200" dirty="0">
                <a:solidFill>
                  <a:schemeClr val="tx1"/>
                </a:solidFill>
                <a:effectLst/>
              </a:rPr>
              <a:t>The program is limited to 42 Students. </a:t>
            </a:r>
          </a:p>
          <a:p>
            <a:pPr rtl="0" eaLnBrk="1" fontAlgn="base" hangingPunct="1"/>
            <a:r>
              <a:rPr lang="en-US" dirty="0"/>
              <a:t>Move: Rosdahl</a:t>
            </a:r>
          </a:p>
          <a:p>
            <a:pPr rtl="0" eaLnBrk="1" fontAlgn="base" hangingPunct="1"/>
            <a:r>
              <a:rPr lang="en-US" sz="3200" kern="1200" dirty="0">
                <a:solidFill>
                  <a:schemeClr val="tx1"/>
                </a:solidFill>
                <a:effectLst/>
              </a:rPr>
              <a:t>Second: </a:t>
            </a:r>
            <a:r>
              <a:rPr lang="en-US" sz="3200" kern="1200" dirty="0" err="1">
                <a:solidFill>
                  <a:schemeClr val="tx1"/>
                </a:solidFill>
                <a:effectLst/>
              </a:rPr>
              <a:t>Gilb</a:t>
            </a:r>
            <a:endParaRPr lang="en-US" sz="3200" kern="1200" dirty="0">
              <a:solidFill>
                <a:schemeClr val="tx1"/>
              </a:solidFill>
              <a:effectLst/>
            </a:endParaRPr>
          </a:p>
          <a:p>
            <a:pPr rtl="0" eaLnBrk="1" fontAlgn="base" hangingPunct="1"/>
            <a:r>
              <a:rPr lang="en-US" dirty="0"/>
              <a:t>Results: Unanimous Consent – Motion Passes</a:t>
            </a:r>
            <a:endParaRPr lang="en-US" sz="3200" kern="1200" dirty="0">
              <a:solidFill>
                <a:schemeClr val="tx1"/>
              </a:solidFill>
              <a:effectLst/>
            </a:endParaRPr>
          </a:p>
          <a:p>
            <a:endParaRPr lang="en-US" dirty="0"/>
          </a:p>
        </p:txBody>
      </p:sp>
    </p:spTree>
    <p:extLst>
      <p:ext uri="{BB962C8B-B14F-4D97-AF65-F5344CB8AC3E}">
        <p14:creationId xmlns:p14="http://schemas.microsoft.com/office/powerpoint/2010/main" val="2070420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3" name="Rectangle 5">
            <a:extLst>
              <a:ext uri="{FF2B5EF4-FFF2-40B4-BE49-F238E27FC236}">
                <a16:creationId xmlns:a16="http://schemas.microsoft.com/office/drawing/2014/main" id="{F9A6CCE4-BC0A-4194-9F6C-63D8359E4152}"/>
              </a:ext>
            </a:extLst>
          </p:cNvPr>
          <p:cNvSpPr>
            <a:spLocks noGrp="1" noChangeArrowheads="1"/>
          </p:cNvSpPr>
          <p:nvPr>
            <p:ph type="title"/>
          </p:nvPr>
        </p:nvSpPr>
        <p:spPr/>
        <p:txBody>
          <a:bodyPr/>
          <a:lstStyle/>
          <a:p>
            <a:r>
              <a:rPr lang="en-US" altLang="en-US" sz="3200" dirty="0"/>
              <a:t>IEEE 802 Opening EC Mtg – March 11, 2024</a:t>
            </a:r>
          </a:p>
        </p:txBody>
      </p:sp>
      <p:sp>
        <p:nvSpPr>
          <p:cNvPr id="273414" name="Rectangle 6">
            <a:extLst>
              <a:ext uri="{FF2B5EF4-FFF2-40B4-BE49-F238E27FC236}">
                <a16:creationId xmlns:a16="http://schemas.microsoft.com/office/drawing/2014/main" id="{A8DD74F1-78FD-43C5-92B7-9C87A242921B}"/>
              </a:ext>
            </a:extLst>
          </p:cNvPr>
          <p:cNvSpPr>
            <a:spLocks noGrp="1" noChangeArrowheads="1"/>
          </p:cNvSpPr>
          <p:nvPr>
            <p:ph idx="1"/>
          </p:nvPr>
        </p:nvSpPr>
        <p:spPr>
          <a:xfrm>
            <a:off x="609599" y="1341438"/>
            <a:ext cx="10439401" cy="4983162"/>
          </a:xfrm>
        </p:spPr>
        <p:txBody>
          <a:bodyPr/>
          <a:lstStyle/>
          <a:p>
            <a:r>
              <a:rPr lang="en-US" altLang="en-US" sz="2400" dirty="0"/>
              <a:t>Agenda Items </a:t>
            </a:r>
          </a:p>
          <a:p>
            <a:pPr lvl="1"/>
            <a:r>
              <a:rPr lang="en-US" altLang="en-US" sz="2000" dirty="0"/>
              <a:t>3.03 --July 2024 Joint IEEE 802 / ITU-T  SG15 Workshop</a:t>
            </a:r>
          </a:p>
          <a:p>
            <a:pPr lvl="1"/>
            <a:r>
              <a:rPr lang="en-US" altLang="en-US" sz="2000" dirty="0"/>
              <a:t>6.02 – II Current / Future venues				20 Mins</a:t>
            </a:r>
          </a:p>
          <a:p>
            <a:pPr marL="1371600" lvl="2" indent="-514350">
              <a:buFontTx/>
              <a:buAutoNum type="alphaLcPeriod"/>
            </a:pPr>
            <a:r>
              <a:rPr lang="en-US" dirty="0"/>
              <a:t>Event Summary and Important Information</a:t>
            </a:r>
          </a:p>
          <a:p>
            <a:pPr marL="1371600" lvl="2" indent="-514350">
              <a:buAutoNum type="alphaLcPeriod"/>
            </a:pPr>
            <a:r>
              <a:rPr lang="en-US" altLang="en-US" dirty="0"/>
              <a:t>Registration Reminder</a:t>
            </a:r>
          </a:p>
          <a:p>
            <a:pPr marL="1371600" lvl="2" indent="-514350">
              <a:buAutoNum type="alphaLcPeriod"/>
            </a:pPr>
            <a:r>
              <a:rPr lang="en-US" dirty="0"/>
              <a:t>Straw Poll for WGs</a:t>
            </a:r>
          </a:p>
          <a:p>
            <a:pPr marL="1371600" lvl="2" indent="-514350">
              <a:buFontTx/>
              <a:buAutoNum type="alphaLcPeriod"/>
            </a:pPr>
            <a:r>
              <a:rPr lang="en-US" altLang="en-US" dirty="0"/>
              <a:t>Future Venue Contract Status</a:t>
            </a:r>
            <a:endParaRPr lang="en-US" dirty="0"/>
          </a:p>
          <a:p>
            <a:pPr marL="1371600" lvl="2" indent="-514350">
              <a:buAutoNum type="alphaLcPeriod"/>
            </a:pPr>
            <a:r>
              <a:rPr lang="en-US" dirty="0"/>
              <a:t>Other Future Sessions</a:t>
            </a:r>
            <a:endParaRPr lang="en-US" sz="2000" dirty="0"/>
          </a:p>
          <a:p>
            <a:pPr marL="1371600" lvl="2" indent="-514350">
              <a:buAutoNum type="alphaLcPeriod"/>
            </a:pPr>
            <a:r>
              <a:rPr lang="en-US" dirty="0"/>
              <a:t>Review RFP Status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420EABA-EB38-5995-BA36-412EC49DCE09}"/>
              </a:ext>
            </a:extLst>
          </p:cNvPr>
          <p:cNvSpPr>
            <a:spLocks noGrp="1"/>
          </p:cNvSpPr>
          <p:nvPr>
            <p:ph type="ctrTitle"/>
          </p:nvPr>
        </p:nvSpPr>
        <p:spPr>
          <a:xfrm>
            <a:off x="899160" y="1649489"/>
            <a:ext cx="10363200" cy="1470025"/>
          </a:xfrm>
        </p:spPr>
        <p:txBody>
          <a:bodyPr/>
          <a:lstStyle/>
          <a:p>
            <a:r>
              <a:rPr lang="en-US" dirty="0"/>
              <a:t>IEEE 802 / ITU-T SG15</a:t>
            </a:r>
            <a:br>
              <a:rPr lang="en-US" dirty="0"/>
            </a:br>
            <a:r>
              <a:rPr lang="en-US" dirty="0"/>
              <a:t>joint workshop</a:t>
            </a:r>
          </a:p>
        </p:txBody>
      </p:sp>
      <p:sp>
        <p:nvSpPr>
          <p:cNvPr id="11" name="Subtitle 10">
            <a:extLst>
              <a:ext uri="{FF2B5EF4-FFF2-40B4-BE49-F238E27FC236}">
                <a16:creationId xmlns:a16="http://schemas.microsoft.com/office/drawing/2014/main" id="{2BD2C5E3-0059-908A-EB77-B582C7CF436A}"/>
              </a:ext>
            </a:extLst>
          </p:cNvPr>
          <p:cNvSpPr>
            <a:spLocks noGrp="1"/>
          </p:cNvSpPr>
          <p:nvPr>
            <p:ph type="subTitle" idx="1"/>
          </p:nvPr>
        </p:nvSpPr>
        <p:spPr>
          <a:xfrm>
            <a:off x="1813560" y="3119514"/>
            <a:ext cx="8534400" cy="1752600"/>
          </a:xfrm>
        </p:spPr>
        <p:txBody>
          <a:bodyPr/>
          <a:lstStyle/>
          <a:p>
            <a:r>
              <a:rPr lang="en-US" dirty="0"/>
              <a:t>Glenn Parsons</a:t>
            </a:r>
            <a:endParaRPr lang="en-US" sz="2000" dirty="0"/>
          </a:p>
          <a:p>
            <a:r>
              <a:rPr lang="en-US" sz="2400" dirty="0"/>
              <a:t>Coordinators:  Jessy Rouyer and Tom Huber</a:t>
            </a:r>
          </a:p>
        </p:txBody>
      </p:sp>
      <p:sp>
        <p:nvSpPr>
          <p:cNvPr id="7" name="Slide Number Placeholder 6">
            <a:extLst>
              <a:ext uri="{FF2B5EF4-FFF2-40B4-BE49-F238E27FC236}">
                <a16:creationId xmlns:a16="http://schemas.microsoft.com/office/drawing/2014/main" id="{91A9ABA8-41A9-4940-2F95-6B0728FF2328}"/>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marR="0" lvl="0" algn="l" rtl="0">
              <a:lnSpc>
                <a:spcPct val="100000"/>
              </a:lnSpc>
              <a:spcBef>
                <a:spcPts val="0"/>
              </a:spcBef>
              <a:spcAft>
                <a:spcPts val="0"/>
              </a:spcAft>
            </a:defPPr>
            <a:lvl1pPr marR="0" lvl="0" algn="r" rtl="0" eaLnBrk="0" hangingPunct="0">
              <a:lnSpc>
                <a:spcPct val="100000"/>
              </a:lnSpc>
              <a:spcBef>
                <a:spcPts val="0"/>
              </a:spcBef>
              <a:spcAft>
                <a:spcPts val="0"/>
              </a:spcAft>
              <a:buClr>
                <a:srgbClr val="000000"/>
              </a:buClr>
              <a:buFont typeface="Arial"/>
              <a:defRPr sz="1200" b="0" i="0" u="none" strike="noStrike" cap="none">
                <a:solidFill>
                  <a:srgbClr val="898989"/>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spcBef>
                <a:spcPts val="0"/>
              </a:spcBef>
              <a:spcAft>
                <a:spcPts val="0"/>
              </a:spcAft>
              <a:defRPr/>
            </a:pPr>
            <a:fld id="{90C75A93-C49C-47F6-91DE-A5A07D6B6CD9}" type="slidenum">
              <a:rPr lang="en-US" altLang="en-US" smtClean="0"/>
              <a:pPr algn="r">
                <a:spcBef>
                  <a:spcPts val="0"/>
                </a:spcBef>
                <a:spcAft>
                  <a:spcPts val="0"/>
                </a:spcAft>
                <a:defRPr/>
              </a:pPr>
              <a:t>40</a:t>
            </a:fld>
            <a:endParaRPr lang="en-US"/>
          </a:p>
        </p:txBody>
      </p:sp>
      <p:pic>
        <p:nvPicPr>
          <p:cNvPr id="1026" name="Picture 2">
            <a:extLst>
              <a:ext uri="{FF2B5EF4-FFF2-40B4-BE49-F238E27FC236}">
                <a16:creationId xmlns:a16="http://schemas.microsoft.com/office/drawing/2014/main" id="{B2E15721-8F55-6E7F-2E02-AACC3E077B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139" y="381896"/>
            <a:ext cx="1238522" cy="12850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GO">
            <a:extLst>
              <a:ext uri="{FF2B5EF4-FFF2-40B4-BE49-F238E27FC236}">
                <a16:creationId xmlns:a16="http://schemas.microsoft.com/office/drawing/2014/main" id="{237876B7-8F88-BE04-063D-EFCE0B89DC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8339" y="408943"/>
            <a:ext cx="1238522" cy="12580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79015B-A609-EC4E-435B-1D5D1E51CA66}"/>
              </a:ext>
            </a:extLst>
          </p:cNvPr>
          <p:cNvSpPr txBox="1"/>
          <p:nvPr/>
        </p:nvSpPr>
        <p:spPr>
          <a:xfrm>
            <a:off x="3794760" y="4545089"/>
            <a:ext cx="4572000" cy="461665"/>
          </a:xfrm>
          <a:prstGeom prst="rect">
            <a:avLst/>
          </a:prstGeom>
          <a:noFill/>
        </p:spPr>
        <p:txBody>
          <a:bodyPr wrap="square">
            <a:spAutoFit/>
          </a:bodyPr>
          <a:lstStyle/>
          <a:p>
            <a:pPr algn="ctr"/>
            <a:r>
              <a:rPr lang="en-CA" b="1" dirty="0">
                <a:solidFill>
                  <a:srgbClr val="000000"/>
                </a:solidFill>
                <a:latin typeface="Verdana" panose="020B0604030504040204" pitchFamily="34" charset="0"/>
              </a:rPr>
              <a:t>ec-24-0060-00-INTL</a:t>
            </a:r>
            <a:endParaRPr lang="en-US" dirty="0"/>
          </a:p>
        </p:txBody>
      </p:sp>
    </p:spTree>
    <p:extLst>
      <p:ext uri="{BB962C8B-B14F-4D97-AF65-F5344CB8AC3E}">
        <p14:creationId xmlns:p14="http://schemas.microsoft.com/office/powerpoint/2010/main" val="8443577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7F9782-A199-4CE0-A7A7-82E989B73D88}"/>
              </a:ext>
            </a:extLst>
          </p:cNvPr>
          <p:cNvSpPr>
            <a:spLocks noGrp="1"/>
          </p:cNvSpPr>
          <p:nvPr>
            <p:ph type="title"/>
          </p:nvPr>
        </p:nvSpPr>
        <p:spPr/>
        <p:txBody>
          <a:bodyPr/>
          <a:lstStyle/>
          <a:p>
            <a:r>
              <a:rPr lang="en-US" dirty="0"/>
              <a:t>IEEE 802 / ITU-T SG15 workshop </a:t>
            </a:r>
          </a:p>
        </p:txBody>
      </p:sp>
      <p:sp>
        <p:nvSpPr>
          <p:cNvPr id="3" name="Inhaltsplatzhalter 2">
            <a:extLst>
              <a:ext uri="{FF2B5EF4-FFF2-40B4-BE49-F238E27FC236}">
                <a16:creationId xmlns:a16="http://schemas.microsoft.com/office/drawing/2014/main" id="{3BC6BD9B-DD7C-41A2-B07C-83CC84ECB701}"/>
              </a:ext>
            </a:extLst>
          </p:cNvPr>
          <p:cNvSpPr>
            <a:spLocks noGrp="1"/>
          </p:cNvSpPr>
          <p:nvPr>
            <p:ph idx="1"/>
          </p:nvPr>
        </p:nvSpPr>
        <p:spPr/>
        <p:txBody>
          <a:bodyPr>
            <a:normAutofit lnSpcReduction="10000"/>
          </a:bodyPr>
          <a:lstStyle/>
          <a:p>
            <a:r>
              <a:rPr lang="sv-SE" dirty="0"/>
              <a:t>9th joint workshop </a:t>
            </a:r>
            <a:r>
              <a:rPr lang="sv-SE" dirty="0" err="1"/>
              <a:t>since</a:t>
            </a:r>
            <a:r>
              <a:rPr lang="sv-SE" dirty="0"/>
              <a:t> </a:t>
            </a:r>
            <a:r>
              <a:rPr lang="sv-SE" dirty="0">
                <a:hlinkClick r:id="rId2"/>
              </a:rPr>
              <a:t>2007</a:t>
            </a:r>
            <a:endParaRPr lang="sv-SE" dirty="0"/>
          </a:p>
          <a:p>
            <a:r>
              <a:rPr lang="sv-SE" dirty="0"/>
              <a:t>13 </a:t>
            </a:r>
            <a:r>
              <a:rPr lang="sv-SE" dirty="0" err="1"/>
              <a:t>July</a:t>
            </a:r>
            <a:r>
              <a:rPr lang="sv-SE" dirty="0"/>
              <a:t> 2024, Le Centre Sheraton Montreal, Canada</a:t>
            </a:r>
          </a:p>
          <a:p>
            <a:pPr lvl="1"/>
            <a:r>
              <a:rPr lang="en-US" dirty="0"/>
              <a:t>In-person with provisions (TBC) to support mixed mode</a:t>
            </a:r>
          </a:p>
          <a:p>
            <a:pPr lvl="1"/>
            <a:r>
              <a:rPr lang="en-US" dirty="0"/>
              <a:t>Following 1-12 July 2024 ITU-T Study Group 15 plenary</a:t>
            </a:r>
            <a:endParaRPr lang="sv-SE" dirty="0"/>
          </a:p>
          <a:p>
            <a:pPr lvl="1"/>
            <a:r>
              <a:rPr lang="en-US" dirty="0"/>
              <a:t>Preceding 14-19 July 2024 IEEE 802 plenary session</a:t>
            </a:r>
          </a:p>
          <a:p>
            <a:r>
              <a:rPr lang="en-US" dirty="0"/>
              <a:t>Workshop registration required - no fee</a:t>
            </a:r>
          </a:p>
          <a:p>
            <a:pPr lvl="1"/>
            <a:r>
              <a:rPr lang="en-US" dirty="0"/>
              <a:t>Open to ITU members, IEEE 802 participants and other interested individuals</a:t>
            </a:r>
          </a:p>
          <a:p>
            <a:r>
              <a:rPr lang="en-US" dirty="0"/>
              <a:t>Further logistical details and detailed program forthcoming</a:t>
            </a:r>
          </a:p>
          <a:p>
            <a:endParaRPr lang="en-US" dirty="0"/>
          </a:p>
        </p:txBody>
      </p:sp>
      <p:sp>
        <p:nvSpPr>
          <p:cNvPr id="4" name="Foliennummernplatzhalter 3">
            <a:extLst>
              <a:ext uri="{FF2B5EF4-FFF2-40B4-BE49-F238E27FC236}">
                <a16:creationId xmlns:a16="http://schemas.microsoft.com/office/drawing/2014/main" id="{0CA483CA-4F60-4F22-A1CE-AF5E0F3C29C1}"/>
              </a:ext>
            </a:extLst>
          </p:cNvPr>
          <p:cNvSpPr>
            <a:spLocks noGrp="1"/>
          </p:cNvSpPr>
          <p:nvPr>
            <p:ph type="sldNum" sz="quarter"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98989"/>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98989"/>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98989"/>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98989"/>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98989"/>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98989"/>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98989"/>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98989"/>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98989"/>
                </a:solidFill>
                <a:latin typeface="Times New Roman"/>
                <a:ea typeface="Times New Roman"/>
                <a:cs typeface="Times New Roman"/>
                <a:sym typeface="Times New Roman"/>
              </a:defRPr>
            </a:lvl9pPr>
          </a:lstStyle>
          <a:p>
            <a:pPr>
              <a:defRPr/>
            </a:pPr>
            <a:fld id="{00000000-1234-1234-1234-123412341234}" type="slidenum">
              <a:rPr lang="en-US" smtClean="0"/>
              <a:pPr>
                <a:defRPr/>
              </a:pPr>
              <a:t>41</a:t>
            </a:fld>
            <a:endParaRPr lang="en-US" altLang="en-US"/>
          </a:p>
        </p:txBody>
      </p:sp>
    </p:spTree>
    <p:extLst>
      <p:ext uri="{BB962C8B-B14F-4D97-AF65-F5344CB8AC3E}">
        <p14:creationId xmlns:p14="http://schemas.microsoft.com/office/powerpoint/2010/main" val="5305826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F44B7-C95F-4AAF-ABEC-624618BBEF03}"/>
              </a:ext>
            </a:extLst>
          </p:cNvPr>
          <p:cNvSpPr>
            <a:spLocks noGrp="1"/>
          </p:cNvSpPr>
          <p:nvPr>
            <p:ph type="title"/>
          </p:nvPr>
        </p:nvSpPr>
        <p:spPr/>
        <p:txBody>
          <a:bodyPr/>
          <a:lstStyle/>
          <a:p>
            <a:r>
              <a:rPr lang="en-US" dirty="0"/>
              <a:t>July 2024</a:t>
            </a:r>
          </a:p>
        </p:txBody>
      </p:sp>
      <p:sp>
        <p:nvSpPr>
          <p:cNvPr id="3" name="Content Placeholder 2">
            <a:extLst>
              <a:ext uri="{FF2B5EF4-FFF2-40B4-BE49-F238E27FC236}">
                <a16:creationId xmlns:a16="http://schemas.microsoft.com/office/drawing/2014/main" id="{6763B121-D09D-46FF-B532-F53DDBEF517C}"/>
              </a:ext>
            </a:extLst>
          </p:cNvPr>
          <p:cNvSpPr>
            <a:spLocks noGrp="1"/>
          </p:cNvSpPr>
          <p:nvPr>
            <p:ph idx="1"/>
          </p:nvPr>
        </p:nvSpPr>
        <p:spPr/>
        <p:txBody>
          <a:bodyPr/>
          <a:lstStyle/>
          <a:p>
            <a:r>
              <a:rPr lang="en-US" sz="2400" dirty="0"/>
              <a:t>Canadian government (with industry sponsorship) has expressed interest in hosting ITU-T SG15 in Montreal</a:t>
            </a:r>
          </a:p>
          <a:p>
            <a:pPr lvl="1"/>
            <a:r>
              <a:rPr lang="en-US" sz="2000" dirty="0"/>
              <a:t>July 1 – 12, 2024</a:t>
            </a:r>
          </a:p>
          <a:p>
            <a:pPr lvl="1"/>
            <a:r>
              <a:rPr lang="en-US" sz="2000" dirty="0"/>
              <a:t>Sheraton Montreal has space available</a:t>
            </a:r>
            <a:endParaRPr lang="en-US" sz="2400" dirty="0"/>
          </a:p>
          <a:p>
            <a:pPr lvl="1"/>
            <a:endParaRPr lang="en-US" sz="2000" dirty="0"/>
          </a:p>
          <a:p>
            <a:r>
              <a:rPr lang="en-US" sz="2400" dirty="0"/>
              <a:t>Given good relationship with ITU-T SG15, the ITU hosting of IEEE 802 sessions, and the alignment of sessions in 2024, IEEE 802 should consider hosting a workshop with ITU-T SG15 in conjunction with our July 2024 session</a:t>
            </a:r>
          </a:p>
          <a:p>
            <a:pPr lvl="1"/>
            <a:r>
              <a:rPr lang="en-US" sz="2000" dirty="0"/>
              <a:t>Sheraton Montreal space could be included in 802 contract amendment </a:t>
            </a:r>
          </a:p>
          <a:p>
            <a:pPr lvl="1"/>
            <a:r>
              <a:rPr lang="en-US" sz="2000" dirty="0"/>
              <a:t>Network &amp; meeting planning provided by IEEE 802 service providers</a:t>
            </a:r>
          </a:p>
          <a:p>
            <a:pPr lvl="1"/>
            <a:r>
              <a:rPr lang="en-US" sz="2000" dirty="0"/>
              <a:t>AM/PM breaks (and possibly lunch)</a:t>
            </a:r>
          </a:p>
          <a:p>
            <a:pPr lvl="1"/>
            <a:r>
              <a:rPr lang="en-US" sz="2000" dirty="0"/>
              <a:t>Additional cost will be less than US$10,000</a:t>
            </a:r>
          </a:p>
        </p:txBody>
      </p:sp>
    </p:spTree>
    <p:extLst>
      <p:ext uri="{BB962C8B-B14F-4D97-AF65-F5344CB8AC3E}">
        <p14:creationId xmlns:p14="http://schemas.microsoft.com/office/powerpoint/2010/main" val="24842055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7F9782-A199-4CE0-A7A7-82E989B73D88}"/>
              </a:ext>
            </a:extLst>
          </p:cNvPr>
          <p:cNvSpPr>
            <a:spLocks noGrp="1"/>
          </p:cNvSpPr>
          <p:nvPr>
            <p:ph type="title"/>
          </p:nvPr>
        </p:nvSpPr>
        <p:spPr>
          <a:xfrm>
            <a:off x="1981200" y="187548"/>
            <a:ext cx="8229600" cy="1143000"/>
          </a:xfrm>
        </p:spPr>
        <p:txBody>
          <a:bodyPr/>
          <a:lstStyle/>
          <a:p>
            <a:r>
              <a:rPr lang="en-US" dirty="0"/>
              <a:t>High level agenda</a:t>
            </a:r>
          </a:p>
        </p:txBody>
      </p:sp>
      <p:sp>
        <p:nvSpPr>
          <p:cNvPr id="3" name="Inhaltsplatzhalter 2">
            <a:extLst>
              <a:ext uri="{FF2B5EF4-FFF2-40B4-BE49-F238E27FC236}">
                <a16:creationId xmlns:a16="http://schemas.microsoft.com/office/drawing/2014/main" id="{3BC6BD9B-DD7C-41A2-B07C-83CC84ECB701}"/>
              </a:ext>
            </a:extLst>
          </p:cNvPr>
          <p:cNvSpPr>
            <a:spLocks noGrp="1"/>
          </p:cNvSpPr>
          <p:nvPr>
            <p:ph idx="1"/>
          </p:nvPr>
        </p:nvSpPr>
        <p:spPr>
          <a:xfrm>
            <a:off x="1981200" y="1269265"/>
            <a:ext cx="8229600" cy="5121275"/>
          </a:xfrm>
        </p:spPr>
        <p:txBody>
          <a:bodyPr>
            <a:noAutofit/>
          </a:bodyPr>
          <a:lstStyle/>
          <a:p>
            <a:r>
              <a:rPr lang="en-US" sz="2400"/>
              <a:t>8:30 </a:t>
            </a:r>
            <a:r>
              <a:rPr lang="en-US" sz="2400" dirty="0"/>
              <a:t>opening remarks </a:t>
            </a:r>
          </a:p>
          <a:p>
            <a:pPr lvl="1"/>
            <a:r>
              <a:rPr lang="en-US" sz="2000" dirty="0"/>
              <a:t>TSB Director, SA President, 802 Chair, SG15 Chair</a:t>
            </a:r>
          </a:p>
          <a:p>
            <a:r>
              <a:rPr lang="en-US" sz="2400" dirty="0"/>
              <a:t>Topics arranged in four sessions:</a:t>
            </a:r>
          </a:p>
          <a:p>
            <a:pPr lvl="1"/>
            <a:r>
              <a:rPr lang="en-US" sz="2000" dirty="0"/>
              <a:t>Evolving to Beyond 1T Transmission </a:t>
            </a:r>
          </a:p>
          <a:p>
            <a:pPr lvl="2"/>
            <a:r>
              <a:rPr lang="en-US" sz="1600" dirty="0"/>
              <a:t>Organizers: P802.3dj TF Chair John D’Ambrosia, </a:t>
            </a:r>
            <a:br>
              <a:rPr lang="en-US" sz="1600" dirty="0"/>
            </a:br>
            <a:r>
              <a:rPr lang="en-US" sz="1600" dirty="0"/>
              <a:t>ITU-T Q11/15 Rapporteur Steve Gorshe</a:t>
            </a:r>
          </a:p>
          <a:p>
            <a:pPr lvl="1"/>
            <a:r>
              <a:rPr lang="en-US" sz="2000" dirty="0"/>
              <a:t>Access and In-Premises Networks </a:t>
            </a:r>
          </a:p>
          <a:p>
            <a:pPr lvl="2"/>
            <a:r>
              <a:rPr lang="en-US" sz="1600" dirty="0"/>
              <a:t>Organizers: P802.3dg TF Chair George Zimmerman, </a:t>
            </a:r>
            <a:br>
              <a:rPr lang="en-US" sz="1600" dirty="0"/>
            </a:br>
            <a:r>
              <a:rPr lang="en-US" sz="1600" dirty="0"/>
              <a:t>ITU-T Q2/15 Frank Effenberger</a:t>
            </a:r>
          </a:p>
          <a:p>
            <a:pPr lvl="1"/>
            <a:r>
              <a:rPr lang="en-US" sz="2000" dirty="0"/>
              <a:t>Synchronization and TSN</a:t>
            </a:r>
          </a:p>
          <a:p>
            <a:pPr lvl="2"/>
            <a:r>
              <a:rPr lang="en-US" sz="1600" dirty="0"/>
              <a:t>Organizers: 802.1 TSN TG Chair János Farkas, </a:t>
            </a:r>
            <a:br>
              <a:rPr lang="en-US" sz="1600" dirty="0"/>
            </a:br>
            <a:r>
              <a:rPr lang="en-US" sz="1600" dirty="0"/>
              <a:t>ITU-T Q13/15 Rapporteur Stefano Ruffini</a:t>
            </a:r>
          </a:p>
          <a:p>
            <a:pPr lvl="1"/>
            <a:r>
              <a:rPr lang="en-US" sz="2000" dirty="0"/>
              <a:t>YANG and Data Modelling</a:t>
            </a:r>
          </a:p>
          <a:p>
            <a:pPr lvl="2"/>
            <a:r>
              <a:rPr lang="en-US" sz="1600" dirty="0"/>
              <a:t>Organizer: 802 </a:t>
            </a:r>
            <a:r>
              <a:rPr lang="en-US" sz="1600" dirty="0" err="1"/>
              <a:t>YANGsters</a:t>
            </a:r>
            <a:r>
              <a:rPr lang="en-US" sz="1600" dirty="0"/>
              <a:t> Chair and ITU-T Q14/15 Rapporteur Scott Mansfield</a:t>
            </a:r>
          </a:p>
          <a:p>
            <a:r>
              <a:rPr lang="en-US" sz="2400" dirty="0"/>
              <a:t>17:30 – 18:00 wrap-up, takeaways, closing</a:t>
            </a:r>
            <a:endParaRPr lang="en-US" sz="2800" dirty="0"/>
          </a:p>
        </p:txBody>
      </p:sp>
      <p:sp>
        <p:nvSpPr>
          <p:cNvPr id="4" name="Foliennummernplatzhalter 3">
            <a:extLst>
              <a:ext uri="{FF2B5EF4-FFF2-40B4-BE49-F238E27FC236}">
                <a16:creationId xmlns:a16="http://schemas.microsoft.com/office/drawing/2014/main" id="{0CA483CA-4F60-4F22-A1CE-AF5E0F3C29C1}"/>
              </a:ext>
            </a:extLst>
          </p:cNvPr>
          <p:cNvSpPr>
            <a:spLocks noGrp="1"/>
          </p:cNvSpPr>
          <p:nvPr>
            <p:ph type="sldNum" sz="quarter"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98989"/>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98989"/>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98989"/>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98989"/>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98989"/>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98989"/>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98989"/>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98989"/>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98989"/>
                </a:solidFill>
                <a:latin typeface="Times New Roman"/>
                <a:ea typeface="Times New Roman"/>
                <a:cs typeface="Times New Roman"/>
                <a:sym typeface="Times New Roman"/>
              </a:defRPr>
            </a:lvl9pPr>
          </a:lstStyle>
          <a:p>
            <a:pPr>
              <a:defRPr/>
            </a:pPr>
            <a:fld id="{00000000-1234-1234-1234-123412341234}" type="slidenum">
              <a:rPr lang="en-US" smtClean="0"/>
              <a:pPr>
                <a:defRPr/>
              </a:pPr>
              <a:t>43</a:t>
            </a:fld>
            <a:endParaRPr lang="en-US" altLang="en-US"/>
          </a:p>
        </p:txBody>
      </p:sp>
    </p:spTree>
    <p:extLst>
      <p:ext uri="{BB962C8B-B14F-4D97-AF65-F5344CB8AC3E}">
        <p14:creationId xmlns:p14="http://schemas.microsoft.com/office/powerpoint/2010/main" val="13454768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E23A0-F18D-9851-2F54-92BF1306B95E}"/>
              </a:ext>
            </a:extLst>
          </p:cNvPr>
          <p:cNvSpPr>
            <a:spLocks noGrp="1"/>
          </p:cNvSpPr>
          <p:nvPr>
            <p:ph type="title"/>
          </p:nvPr>
        </p:nvSpPr>
        <p:spPr/>
        <p:txBody>
          <a:bodyPr/>
          <a:lstStyle/>
          <a:p>
            <a:r>
              <a:rPr lang="en-US" dirty="0"/>
              <a:t>Needed additional funding</a:t>
            </a:r>
          </a:p>
        </p:txBody>
      </p:sp>
      <p:sp>
        <p:nvSpPr>
          <p:cNvPr id="6" name="Content Placeholder 5">
            <a:extLst>
              <a:ext uri="{FF2B5EF4-FFF2-40B4-BE49-F238E27FC236}">
                <a16:creationId xmlns:a16="http://schemas.microsoft.com/office/drawing/2014/main" id="{312CEFF4-1097-7460-4739-8CD034F14AF2}"/>
              </a:ext>
            </a:extLst>
          </p:cNvPr>
          <p:cNvSpPr>
            <a:spLocks noGrp="1"/>
          </p:cNvSpPr>
          <p:nvPr>
            <p:ph idx="1"/>
          </p:nvPr>
        </p:nvSpPr>
        <p:spPr/>
        <p:txBody>
          <a:bodyPr/>
          <a:lstStyle/>
          <a:p>
            <a:r>
              <a:rPr lang="en-US" dirty="0"/>
              <a:t>Joint IEEE 802-ITU SG15 Workshop		200	people</a:t>
            </a:r>
          </a:p>
          <a:p>
            <a:pPr lvl="1"/>
            <a:r>
              <a:rPr lang="en-US" dirty="0"/>
              <a:t>	AV-Power-Staging		$15,371.76 	</a:t>
            </a:r>
          </a:p>
          <a:p>
            <a:pPr lvl="1"/>
            <a:r>
              <a:rPr lang="en-US" dirty="0"/>
              <a:t>	Dinner for 40 CAD$3200	$2,368.00 	</a:t>
            </a:r>
          </a:p>
          <a:p>
            <a:pPr lvl="1"/>
            <a:r>
              <a:rPr lang="en-US" dirty="0"/>
              <a:t>	Coffee for 200 CAD$3200	$2,368.00 	</a:t>
            </a:r>
          </a:p>
          <a:p>
            <a:pPr lvl="1"/>
            <a:r>
              <a:rPr lang="en-US" dirty="0"/>
              <a:t>	Face to Face			$5,000.00 	</a:t>
            </a:r>
          </a:p>
          <a:p>
            <a:pPr lvl="1"/>
            <a:r>
              <a:rPr lang="en-US" dirty="0"/>
              <a:t>Contingency – </a:t>
            </a:r>
            <a:r>
              <a:rPr lang="en-US" dirty="0" err="1"/>
              <a:t>Misc</a:t>
            </a:r>
            <a:r>
              <a:rPr lang="en-US" dirty="0"/>
              <a:t>		$4803.24</a:t>
            </a:r>
          </a:p>
          <a:p>
            <a:r>
              <a:rPr lang="en-US" dirty="0"/>
              <a:t>			Total			$30,000</a:t>
            </a:r>
          </a:p>
        </p:txBody>
      </p:sp>
    </p:spTree>
    <p:extLst>
      <p:ext uri="{BB962C8B-B14F-4D97-AF65-F5344CB8AC3E}">
        <p14:creationId xmlns:p14="http://schemas.microsoft.com/office/powerpoint/2010/main" val="4886314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9EF90-F2C7-4CC6-B397-4855738A952D}"/>
              </a:ext>
            </a:extLst>
          </p:cNvPr>
          <p:cNvSpPr>
            <a:spLocks noGrp="1"/>
          </p:cNvSpPr>
          <p:nvPr>
            <p:ph type="title"/>
          </p:nvPr>
        </p:nvSpPr>
        <p:spPr/>
        <p:txBody>
          <a:bodyPr/>
          <a:lstStyle/>
          <a:p>
            <a:r>
              <a:rPr lang="en-US" dirty="0"/>
              <a:t>Motion – Increase Budget for Joint Workshop</a:t>
            </a:r>
          </a:p>
        </p:txBody>
      </p:sp>
      <p:sp>
        <p:nvSpPr>
          <p:cNvPr id="3" name="Content Placeholder 2">
            <a:extLst>
              <a:ext uri="{FF2B5EF4-FFF2-40B4-BE49-F238E27FC236}">
                <a16:creationId xmlns:a16="http://schemas.microsoft.com/office/drawing/2014/main" id="{5D412A9F-638A-48EA-A3D8-6AAB7DBE5EDE}"/>
              </a:ext>
            </a:extLst>
          </p:cNvPr>
          <p:cNvSpPr>
            <a:spLocks noGrp="1"/>
          </p:cNvSpPr>
          <p:nvPr>
            <p:ph idx="1"/>
          </p:nvPr>
        </p:nvSpPr>
        <p:spPr/>
        <p:txBody>
          <a:bodyPr/>
          <a:lstStyle/>
          <a:p>
            <a:pPr marL="0" indent="0">
              <a:buNone/>
            </a:pPr>
            <a:r>
              <a:rPr lang="en-US" dirty="0"/>
              <a:t>Move to increase funding for approved hosting of joint workshop with ITU-T SG15 adjacent to 2024 July IEEE 802 plenary session, with additional costs not to exceed US$30,000. </a:t>
            </a:r>
          </a:p>
          <a:p>
            <a:endParaRPr lang="en-US" dirty="0"/>
          </a:p>
          <a:p>
            <a:r>
              <a:rPr lang="en-US" dirty="0"/>
              <a:t>Moved: Jon Rosdahl</a:t>
            </a:r>
          </a:p>
          <a:p>
            <a:r>
              <a:rPr lang="en-US" dirty="0"/>
              <a:t>2</a:t>
            </a:r>
            <a:r>
              <a:rPr lang="en-US" baseline="30000" dirty="0"/>
              <a:t>nd</a:t>
            </a:r>
            <a:r>
              <a:rPr lang="en-US" dirty="0"/>
              <a:t>:  Glenn Parsons </a:t>
            </a:r>
          </a:p>
          <a:p>
            <a:r>
              <a:rPr lang="en-US" dirty="0"/>
              <a:t>Results:</a:t>
            </a:r>
          </a:p>
        </p:txBody>
      </p:sp>
    </p:spTree>
    <p:extLst>
      <p:ext uri="{BB962C8B-B14F-4D97-AF65-F5344CB8AC3E}">
        <p14:creationId xmlns:p14="http://schemas.microsoft.com/office/powerpoint/2010/main" val="32555959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36F68-F7ED-F693-80F3-F9823C036714}"/>
              </a:ext>
            </a:extLst>
          </p:cNvPr>
          <p:cNvSpPr>
            <a:spLocks noGrp="1"/>
          </p:cNvSpPr>
          <p:nvPr>
            <p:ph type="title"/>
          </p:nvPr>
        </p:nvSpPr>
        <p:spPr/>
        <p:txBody>
          <a:bodyPr/>
          <a:lstStyle/>
          <a:p>
            <a:r>
              <a:rPr lang="en-US" dirty="0"/>
              <a:t>8.033 </a:t>
            </a:r>
            <a:r>
              <a:rPr lang="en-US"/>
              <a:t>Executive secretary report</a:t>
            </a:r>
            <a:endParaRPr lang="en-US" dirty="0"/>
          </a:p>
        </p:txBody>
      </p:sp>
      <p:sp>
        <p:nvSpPr>
          <p:cNvPr id="3" name="Content Placeholder 2">
            <a:extLst>
              <a:ext uri="{FF2B5EF4-FFF2-40B4-BE49-F238E27FC236}">
                <a16:creationId xmlns:a16="http://schemas.microsoft.com/office/drawing/2014/main" id="{A3A65519-D047-F009-1B2E-FE5575A1207A}"/>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6130891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20" name="Rectangle 4">
            <a:extLst>
              <a:ext uri="{FF2B5EF4-FFF2-40B4-BE49-F238E27FC236}">
                <a16:creationId xmlns:a16="http://schemas.microsoft.com/office/drawing/2014/main" id="{EA070EC2-6458-4DC6-97AA-F4CD63687C31}"/>
              </a:ext>
            </a:extLst>
          </p:cNvPr>
          <p:cNvSpPr>
            <a:spLocks noGrp="1" noChangeArrowheads="1"/>
          </p:cNvSpPr>
          <p:nvPr>
            <p:ph type="title"/>
          </p:nvPr>
        </p:nvSpPr>
        <p:spPr/>
        <p:txBody>
          <a:bodyPr/>
          <a:lstStyle/>
          <a:p>
            <a:r>
              <a:rPr lang="en-US" altLang="en-US" dirty="0"/>
              <a:t>8.04 Monthly IEEE 802 EC Telecons</a:t>
            </a:r>
          </a:p>
        </p:txBody>
      </p:sp>
      <p:sp>
        <p:nvSpPr>
          <p:cNvPr id="2" name="Content Placeholder 1">
            <a:extLst>
              <a:ext uri="{FF2B5EF4-FFF2-40B4-BE49-F238E27FC236}">
                <a16:creationId xmlns:a16="http://schemas.microsoft.com/office/drawing/2014/main" id="{82277739-66B6-40EB-9580-9458386E0E7F}"/>
              </a:ext>
            </a:extLst>
          </p:cNvPr>
          <p:cNvSpPr>
            <a:spLocks noGrp="1"/>
          </p:cNvSpPr>
          <p:nvPr>
            <p:ph idx="1"/>
          </p:nvPr>
        </p:nvSpPr>
        <p:spPr>
          <a:xfrm>
            <a:off x="762000" y="1341438"/>
            <a:ext cx="10668000" cy="4983162"/>
          </a:xfrm>
        </p:spPr>
        <p:txBody>
          <a:bodyPr/>
          <a:lstStyle/>
          <a:p>
            <a:pPr marL="0" indent="0">
              <a:buNone/>
            </a:pPr>
            <a:r>
              <a:rPr lang="en-US" sz="2800" b="1" dirty="0"/>
              <a:t>Announcement of 802 EC Interim Telecons </a:t>
            </a:r>
          </a:p>
          <a:p>
            <a:r>
              <a:rPr lang="en-US" sz="2400" dirty="0"/>
              <a:t>     Tuesday 2 April 2024, 19:00-21:00 UTC</a:t>
            </a:r>
          </a:p>
          <a:p>
            <a:r>
              <a:rPr lang="en-US" sz="2400" dirty="0"/>
              <a:t>     Tuesday 7 May 2024, 19:00-21:00 UTC</a:t>
            </a:r>
          </a:p>
          <a:p>
            <a:r>
              <a:rPr lang="en-US" sz="2400" dirty="0"/>
              <a:t>     Tuesday 4 June 2024,19:00-21:00 UTC</a:t>
            </a:r>
          </a:p>
          <a:p>
            <a:r>
              <a:rPr lang="en-US" sz="2400" dirty="0"/>
              <a:t>Call Time: Tuesday, 3:00 PM - 5:00 PM (UTC-05:00) Eastern Time (ET)</a:t>
            </a:r>
          </a:p>
          <a:p>
            <a:r>
              <a:rPr lang="en-US" sz="2400" dirty="0"/>
              <a:t>Recurrence: Occurs Generally the first Tuesday of every month.</a:t>
            </a:r>
          </a:p>
          <a:p>
            <a:r>
              <a:rPr lang="en-US" sz="2400" dirty="0"/>
              <a:t>From 7:00 PM to 9:00 PM, (UTC+00:00) Monrovia, Reykjavik time zone.</a:t>
            </a:r>
          </a:p>
          <a:p>
            <a:endParaRPr lang="en-US" sz="2400" dirty="0"/>
          </a:p>
          <a:p>
            <a:pPr marL="0" indent="0">
              <a:buNone/>
            </a:pPr>
            <a:r>
              <a:rPr lang="en-US" sz="2400" dirty="0"/>
              <a:t>Calls after July Plenary to be Scheduled during 2024 July IEEE 802 EC Closing Plenary meeting.</a:t>
            </a:r>
            <a:br>
              <a:rPr lang="en-US" sz="2400" dirty="0"/>
            </a:br>
            <a:endParaRPr lang="en-US" sz="2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236A4-908E-4FA0-BD93-01C0DC1C8239}"/>
              </a:ext>
            </a:extLst>
          </p:cNvPr>
          <p:cNvSpPr>
            <a:spLocks noGrp="1"/>
          </p:cNvSpPr>
          <p:nvPr>
            <p:ph type="title"/>
          </p:nvPr>
        </p:nvSpPr>
        <p:spPr/>
        <p:txBody>
          <a:bodyPr/>
          <a:lstStyle/>
          <a:p>
            <a:r>
              <a:rPr lang="en-US" dirty="0"/>
              <a:t>8.05 Call for Tutorials for July 2024</a:t>
            </a:r>
          </a:p>
        </p:txBody>
      </p:sp>
      <p:sp>
        <p:nvSpPr>
          <p:cNvPr id="3" name="Content Placeholder 2">
            <a:extLst>
              <a:ext uri="{FF2B5EF4-FFF2-40B4-BE49-F238E27FC236}">
                <a16:creationId xmlns:a16="http://schemas.microsoft.com/office/drawing/2014/main" id="{2915EE7F-D148-4722-88EB-C5D46D3CB511}"/>
              </a:ext>
            </a:extLst>
          </p:cNvPr>
          <p:cNvSpPr>
            <a:spLocks noGrp="1"/>
          </p:cNvSpPr>
          <p:nvPr>
            <p:ph idx="1"/>
          </p:nvPr>
        </p:nvSpPr>
        <p:spPr>
          <a:xfrm>
            <a:off x="1066800" y="1341442"/>
            <a:ext cx="9982200" cy="5111746"/>
          </a:xfrm>
        </p:spPr>
        <p:txBody>
          <a:bodyPr/>
          <a:lstStyle/>
          <a:p>
            <a:pPr>
              <a:buFont typeface="Arial" panose="020B0604020202020204" pitchFamily="34" charset="0"/>
              <a:buChar char="•"/>
            </a:pPr>
            <a:r>
              <a:rPr lang="en-US" sz="2000" kern="0" dirty="0">
                <a:solidFill>
                  <a:srgbClr val="000000"/>
                </a:solidFill>
              </a:rPr>
              <a:t>Tutorials may be held electronic: TBA</a:t>
            </a:r>
          </a:p>
          <a:p>
            <a:pPr>
              <a:buFont typeface="Arial" panose="020B0604020202020204" pitchFamily="34" charset="0"/>
              <a:buChar char="•"/>
            </a:pPr>
            <a:r>
              <a:rPr lang="en-US" sz="2000" kern="0" dirty="0">
                <a:solidFill>
                  <a:srgbClr val="000000"/>
                </a:solidFill>
              </a:rPr>
              <a:t>In person/Mixed-mode Tutorials: July </a:t>
            </a:r>
            <a:r>
              <a:rPr lang="en-US" sz="2000" dirty="0"/>
              <a:t>(Mon/Tues) </a:t>
            </a:r>
          </a:p>
          <a:p>
            <a:pPr>
              <a:buFont typeface="Arial" panose="020B0604020202020204" pitchFamily="34" charset="0"/>
              <a:buChar char="•"/>
            </a:pPr>
            <a:endParaRPr lang="en-US" sz="1800" kern="0" dirty="0">
              <a:solidFill>
                <a:srgbClr val="000000"/>
              </a:solidFill>
            </a:endParaRPr>
          </a:p>
          <a:p>
            <a:pPr lvl="0"/>
            <a:r>
              <a:rPr lang="en-US" sz="2000" kern="0" dirty="0">
                <a:solidFill>
                  <a:srgbClr val="000000"/>
                </a:solidFill>
              </a:rPr>
              <a:t>Tutorial Request form:</a:t>
            </a:r>
          </a:p>
          <a:p>
            <a:pPr lvl="1"/>
            <a:r>
              <a:rPr lang="en-US" sz="2000" kern="0" dirty="0">
                <a:solidFill>
                  <a:schemeClr val="accent2"/>
                </a:solidFill>
              </a:rPr>
              <a:t>https://mentor.ieee.org/802-ec/dcn/23/ec-23-0128-00-00EC-802-tutorial-request-form-2023.docx</a:t>
            </a:r>
          </a:p>
          <a:p>
            <a:pPr marL="457200" lvl="1" indent="0">
              <a:buNone/>
            </a:pPr>
            <a:endParaRPr lang="en-US" sz="1800" kern="0" dirty="0">
              <a:solidFill>
                <a:srgbClr val="000000"/>
              </a:solidFill>
            </a:endParaRPr>
          </a:p>
          <a:p>
            <a:pPr lvl="0"/>
            <a:r>
              <a:rPr lang="en-US" sz="2000" kern="0" dirty="0">
                <a:solidFill>
                  <a:srgbClr val="000000"/>
                </a:solidFill>
              </a:rPr>
              <a:t> As a reminder, please refer to Chair's Guidelines section 2.5 Tutorials for the logistics for participating in sponsoring/presenting a Tutorial.</a:t>
            </a:r>
          </a:p>
          <a:p>
            <a:pPr lvl="0"/>
            <a:endParaRPr lang="en-US" sz="1800" kern="0" dirty="0">
              <a:solidFill>
                <a:srgbClr val="000000"/>
              </a:solidFill>
            </a:endParaRPr>
          </a:p>
          <a:p>
            <a:pPr lvl="0"/>
            <a:r>
              <a:rPr lang="en-US" sz="2000" kern="0" dirty="0">
                <a:solidFill>
                  <a:srgbClr val="000000"/>
                </a:solidFill>
              </a:rPr>
              <a:t>Note that Tutorial times are limited to 80 minutes with 10 minutes to allow for presenters to setup and depart. (Starting at 18:15).</a:t>
            </a:r>
          </a:p>
          <a:p>
            <a:pPr lvl="0"/>
            <a:endParaRPr lang="en-US" sz="1800" kern="0" dirty="0">
              <a:solidFill>
                <a:srgbClr val="000000"/>
              </a:solidFill>
            </a:endParaRPr>
          </a:p>
          <a:p>
            <a:pPr lvl="0"/>
            <a:r>
              <a:rPr lang="en-US" sz="2000" kern="0" dirty="0">
                <a:solidFill>
                  <a:srgbClr val="000000"/>
                </a:solidFill>
              </a:rPr>
              <a:t>All requests for Tutorials must be made by </a:t>
            </a:r>
            <a:r>
              <a:rPr lang="en-US" sz="2000" kern="0" dirty="0">
                <a:solidFill>
                  <a:srgbClr val="000000"/>
                </a:solidFill>
                <a:highlight>
                  <a:srgbClr val="FFFF00"/>
                </a:highlight>
              </a:rPr>
              <a:t>31 May 2024</a:t>
            </a:r>
          </a:p>
          <a:p>
            <a:endParaRPr lang="en-US" sz="2000" dirty="0"/>
          </a:p>
        </p:txBody>
      </p:sp>
    </p:spTree>
    <p:extLst>
      <p:ext uri="{BB962C8B-B14F-4D97-AF65-F5344CB8AC3E}">
        <p14:creationId xmlns:p14="http://schemas.microsoft.com/office/powerpoint/2010/main" val="2761304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
          <p:cNvSpPr txBox="1">
            <a:spLocks noGrp="1"/>
          </p:cNvSpPr>
          <p:nvPr>
            <p:ph type="ctrTitle"/>
          </p:nvPr>
        </p:nvSpPr>
        <p:spPr>
          <a:xfrm>
            <a:off x="520700" y="2425700"/>
            <a:ext cx="10962800" cy="1244800"/>
          </a:xfrm>
          <a:prstGeom prst="rect">
            <a:avLst/>
          </a:prstGeom>
          <a:noFill/>
          <a:ln>
            <a:noFill/>
          </a:ln>
        </p:spPr>
        <p:txBody>
          <a:bodyPr spcFirstLastPara="1" wrap="square" lIns="121900" tIns="121900" rIns="121900" bIns="121900" anchor="b" anchorCtr="0">
            <a:noAutofit/>
          </a:bodyPr>
          <a:lstStyle/>
          <a:p>
            <a:r>
              <a:rPr lang="en" dirty="0"/>
              <a:t>March 2024 IEEE 802 Plenary Session</a:t>
            </a:r>
            <a:endParaRPr dirty="0"/>
          </a:p>
        </p:txBody>
      </p:sp>
      <p:sp>
        <p:nvSpPr>
          <p:cNvPr id="68" name="Google Shape;68;p1"/>
          <p:cNvSpPr txBox="1">
            <a:spLocks noGrp="1"/>
          </p:cNvSpPr>
          <p:nvPr>
            <p:ph type="subTitle" idx="1"/>
          </p:nvPr>
        </p:nvSpPr>
        <p:spPr>
          <a:xfrm>
            <a:off x="520700" y="3718840"/>
            <a:ext cx="10962800" cy="577200"/>
          </a:xfrm>
          <a:prstGeom prst="rect">
            <a:avLst/>
          </a:prstGeom>
          <a:noFill/>
          <a:ln>
            <a:noFill/>
          </a:ln>
        </p:spPr>
        <p:txBody>
          <a:bodyPr spcFirstLastPara="1" wrap="square" lIns="121900" tIns="121900" rIns="121900" bIns="121900" anchor="t" anchorCtr="0">
            <a:noAutofit/>
          </a:bodyPr>
          <a:lstStyle/>
          <a:p>
            <a:pPr marL="0" indent="0"/>
            <a:r>
              <a:rPr lang="en" sz="3200"/>
              <a:t>Event Summary and Important Information</a:t>
            </a:r>
            <a:endParaRPr sz="3200"/>
          </a:p>
        </p:txBody>
      </p:sp>
      <p:sp>
        <p:nvSpPr>
          <p:cNvPr id="69" name="Google Shape;69;p1"/>
          <p:cNvSpPr txBox="1"/>
          <p:nvPr/>
        </p:nvSpPr>
        <p:spPr>
          <a:xfrm>
            <a:off x="653833" y="5681100"/>
            <a:ext cx="8369200" cy="553957"/>
          </a:xfrm>
          <a:prstGeom prst="rect">
            <a:avLst/>
          </a:prstGeom>
          <a:noFill/>
          <a:ln>
            <a:noFill/>
          </a:ln>
        </p:spPr>
        <p:txBody>
          <a:bodyPr spcFirstLastPara="1" wrap="square" lIns="121900" tIns="121900" rIns="121900" bIns="121900" anchor="t" anchorCtr="0">
            <a:spAutoFit/>
          </a:bodyPr>
          <a:lstStyle/>
          <a:p>
            <a:pPr defTabSz="1219170" eaLnBrk="1" fontAlgn="auto" hangingPunct="1">
              <a:spcBef>
                <a:spcPts val="0"/>
              </a:spcBef>
              <a:spcAft>
                <a:spcPts val="0"/>
              </a:spcAft>
              <a:buClr>
                <a:srgbClr val="000000"/>
              </a:buClr>
              <a:buSzPts val="1400"/>
            </a:pPr>
            <a:r>
              <a:rPr lang="en" sz="2000" kern="0" dirty="0">
                <a:solidFill>
                  <a:srgbClr val="FFFFFF"/>
                </a:solidFill>
                <a:latin typeface="Roboto"/>
                <a:ea typeface="Roboto"/>
                <a:cs typeface="Roboto"/>
                <a:sym typeface="Roboto"/>
              </a:rPr>
              <a:t>Prepared By: Face to Face Events, February 28, 2024</a:t>
            </a:r>
            <a:endParaRPr sz="2000" kern="0" dirty="0">
              <a:solidFill>
                <a:srgbClr val="FFFFFF"/>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26FBB97A-CB80-EA7E-E5EE-3294AA748960}"/>
              </a:ext>
            </a:extLst>
          </p:cNvPr>
          <p:cNvSpPr>
            <a:spLocks noGrp="1"/>
          </p:cNvSpPr>
          <p:nvPr>
            <p:ph type="sldNum" idx="12"/>
          </p:nvPr>
        </p:nvSpPr>
        <p:spPr/>
        <p:txBody>
          <a:bodyPr/>
          <a:lstStyle/>
          <a:p>
            <a:pPr defTabSz="1219170" eaLnBrk="1" fontAlgn="auto" hangingPunct="1"/>
            <a:fld id="{00000000-1234-1234-1234-123412341234}" type="slidenum">
              <a:rPr lang="en" kern="0">
                <a:solidFill>
                  <a:srgbClr val="737373"/>
                </a:solidFill>
              </a:rPr>
              <a:pPr defTabSz="1219170" eaLnBrk="1" fontAlgn="auto" hangingPunct="1"/>
              <a:t>5</a:t>
            </a:fld>
            <a:endParaRPr lang="en" kern="0">
              <a:solidFill>
                <a:srgbClr val="737373"/>
              </a:solidFill>
            </a:endParaRPr>
          </a:p>
        </p:txBody>
      </p:sp>
      <p:sp>
        <p:nvSpPr>
          <p:cNvPr id="3" name="TextBox 2">
            <a:extLst>
              <a:ext uri="{FF2B5EF4-FFF2-40B4-BE49-F238E27FC236}">
                <a16:creationId xmlns:a16="http://schemas.microsoft.com/office/drawing/2014/main" id="{94676B43-0831-37DF-B2A1-956ADD48EB97}"/>
              </a:ext>
            </a:extLst>
          </p:cNvPr>
          <p:cNvSpPr txBox="1"/>
          <p:nvPr/>
        </p:nvSpPr>
        <p:spPr>
          <a:xfrm>
            <a:off x="7543800" y="5867400"/>
            <a:ext cx="3276600" cy="646331"/>
          </a:xfrm>
          <a:prstGeom prst="rect">
            <a:avLst/>
          </a:prstGeom>
          <a:noFill/>
        </p:spPr>
        <p:txBody>
          <a:bodyPr wrap="square" rtlCol="0">
            <a:spAutoFit/>
          </a:bodyPr>
          <a:lstStyle/>
          <a:p>
            <a:r>
              <a:rPr lang="en-US" sz="1800" dirty="0">
                <a:solidFill>
                  <a:schemeClr val="bg1"/>
                </a:solidFill>
              </a:rPr>
              <a:t>Posted to Mentor doc: 802 EC-24/0032r2: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g27c30aa6ca8_0_0"/>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a:t>Meeting Planner Contact Information</a:t>
            </a:r>
            <a:endParaRPr/>
          </a:p>
        </p:txBody>
      </p:sp>
      <p:sp>
        <p:nvSpPr>
          <p:cNvPr id="75" name="Google Shape;75;g27c30aa6ca8_0_0"/>
          <p:cNvSpPr txBox="1">
            <a:spLocks noGrp="1"/>
          </p:cNvSpPr>
          <p:nvPr>
            <p:ph type="body" idx="1"/>
          </p:nvPr>
        </p:nvSpPr>
        <p:spPr>
          <a:xfrm>
            <a:off x="629200" y="2558767"/>
            <a:ext cx="5333200" cy="3965200"/>
          </a:xfrm>
          <a:prstGeom prst="rect">
            <a:avLst/>
          </a:prstGeom>
          <a:noFill/>
          <a:ln>
            <a:noFill/>
          </a:ln>
        </p:spPr>
        <p:txBody>
          <a:bodyPr spcFirstLastPara="1" wrap="square" lIns="121900" tIns="121900" rIns="121900" bIns="121900" anchor="t" anchorCtr="0">
            <a:noAutofit/>
          </a:bodyPr>
          <a:lstStyle/>
          <a:p>
            <a:pPr marL="0" indent="0">
              <a:lnSpc>
                <a:spcPct val="100000"/>
              </a:lnSpc>
              <a:spcBef>
                <a:spcPts val="1333"/>
              </a:spcBef>
              <a:buNone/>
            </a:pPr>
            <a:r>
              <a:rPr lang="en" b="1"/>
              <a:t>Dawn Slykhouse, Face to Face Events</a:t>
            </a:r>
            <a:endParaRPr/>
          </a:p>
          <a:p>
            <a:pPr marL="0" indent="0">
              <a:lnSpc>
                <a:spcPct val="100000"/>
              </a:lnSpc>
              <a:spcBef>
                <a:spcPts val="1333"/>
              </a:spcBef>
              <a:buNone/>
            </a:pPr>
            <a:r>
              <a:rPr lang="en"/>
              <a:t>Mobile: +1 (408) 594-1342</a:t>
            </a:r>
            <a:endParaRPr/>
          </a:p>
          <a:p>
            <a:pPr marL="0" indent="0">
              <a:lnSpc>
                <a:spcPct val="100000"/>
              </a:lnSpc>
              <a:spcBef>
                <a:spcPts val="1333"/>
              </a:spcBef>
              <a:buNone/>
            </a:pPr>
            <a:r>
              <a:rPr lang="en"/>
              <a:t>Email: </a:t>
            </a:r>
            <a:r>
              <a:rPr lang="en" u="sng">
                <a:solidFill>
                  <a:schemeClr val="accent5"/>
                </a:solidFill>
                <a:hlinkClick r:id="rId3">
                  <a:extLst>
                    <a:ext uri="{A12FA001-AC4F-418D-AE19-62706E023703}">
                      <ahyp:hlinkClr xmlns:ahyp="http://schemas.microsoft.com/office/drawing/2018/hyperlinkcolor" val="tx"/>
                    </a:ext>
                  </a:extLst>
                </a:hlinkClick>
              </a:rPr>
              <a:t>dawns@facetoface-events.com</a:t>
            </a:r>
            <a:endParaRPr/>
          </a:p>
          <a:p>
            <a:pPr marL="0" indent="0">
              <a:lnSpc>
                <a:spcPct val="100000"/>
              </a:lnSpc>
              <a:spcBef>
                <a:spcPts val="1333"/>
              </a:spcBef>
              <a:buNone/>
            </a:pPr>
            <a:endParaRPr sz="800" b="1"/>
          </a:p>
          <a:p>
            <a:pPr marL="0" indent="0">
              <a:lnSpc>
                <a:spcPct val="100000"/>
              </a:lnSpc>
              <a:spcBef>
                <a:spcPts val="1333"/>
              </a:spcBef>
              <a:buNone/>
            </a:pPr>
            <a:r>
              <a:rPr lang="en" b="1"/>
              <a:t>Lisa Ronmark, Face to Face Events</a:t>
            </a:r>
            <a:endParaRPr/>
          </a:p>
          <a:p>
            <a:pPr marL="0" indent="0">
              <a:lnSpc>
                <a:spcPct val="100000"/>
              </a:lnSpc>
              <a:spcBef>
                <a:spcPts val="1333"/>
              </a:spcBef>
              <a:buNone/>
            </a:pPr>
            <a:r>
              <a:rPr lang="en"/>
              <a:t>Mobile: +1 (604) 316-4947</a:t>
            </a:r>
            <a:endParaRPr/>
          </a:p>
          <a:p>
            <a:pPr marL="0" indent="0">
              <a:lnSpc>
                <a:spcPct val="100000"/>
              </a:lnSpc>
              <a:spcBef>
                <a:spcPts val="1333"/>
              </a:spcBef>
              <a:spcAft>
                <a:spcPts val="1333"/>
              </a:spcAft>
              <a:buNone/>
            </a:pPr>
            <a:r>
              <a:rPr lang="en"/>
              <a:t>Email: </a:t>
            </a:r>
            <a:r>
              <a:rPr lang="en" u="sng">
                <a:solidFill>
                  <a:schemeClr val="accent5"/>
                </a:solidFill>
                <a:hlinkClick r:id="rId4">
                  <a:extLst>
                    <a:ext uri="{A12FA001-AC4F-418D-AE19-62706E023703}">
                      <ahyp:hlinkClr xmlns:ahyp="http://schemas.microsoft.com/office/drawing/2018/hyperlinkcolor" val="tx"/>
                    </a:ext>
                  </a:extLst>
                </a:hlinkClick>
              </a:rPr>
              <a:t>lisa@facetoface-events.com</a:t>
            </a:r>
            <a:endParaRPr/>
          </a:p>
        </p:txBody>
      </p:sp>
      <p:sp>
        <p:nvSpPr>
          <p:cNvPr id="76" name="Google Shape;76;g27c30aa6ca8_0_0"/>
          <p:cNvSpPr txBox="1">
            <a:spLocks noGrp="1"/>
          </p:cNvSpPr>
          <p:nvPr>
            <p:ph type="body" idx="2"/>
          </p:nvPr>
        </p:nvSpPr>
        <p:spPr>
          <a:xfrm>
            <a:off x="6259000" y="2558767"/>
            <a:ext cx="5333200" cy="3613600"/>
          </a:xfrm>
          <a:prstGeom prst="rect">
            <a:avLst/>
          </a:prstGeom>
          <a:noFill/>
          <a:ln>
            <a:noFill/>
          </a:ln>
        </p:spPr>
        <p:txBody>
          <a:bodyPr spcFirstLastPara="1" wrap="square" lIns="121900" tIns="121900" rIns="121900" bIns="121900" anchor="t" anchorCtr="0">
            <a:noAutofit/>
          </a:bodyPr>
          <a:lstStyle/>
          <a:p>
            <a:pPr marL="0" indent="0">
              <a:lnSpc>
                <a:spcPct val="100000"/>
              </a:lnSpc>
              <a:spcBef>
                <a:spcPts val="1333"/>
              </a:spcBef>
              <a:buNone/>
            </a:pPr>
            <a:r>
              <a:rPr lang="en" b="1"/>
              <a:t>Stephanie Williams, Face to Face Events</a:t>
            </a:r>
            <a:endParaRPr b="1"/>
          </a:p>
          <a:p>
            <a:pPr marL="0" indent="0">
              <a:lnSpc>
                <a:spcPct val="100000"/>
              </a:lnSpc>
              <a:spcBef>
                <a:spcPts val="1333"/>
              </a:spcBef>
              <a:buNone/>
            </a:pPr>
            <a:r>
              <a:rPr lang="en"/>
              <a:t>Mobile: +1 (408) 497-9613 </a:t>
            </a:r>
            <a:endParaRPr/>
          </a:p>
          <a:p>
            <a:pPr marL="0" indent="0">
              <a:lnSpc>
                <a:spcPct val="100000"/>
              </a:lnSpc>
              <a:spcBef>
                <a:spcPts val="1333"/>
              </a:spcBef>
              <a:buNone/>
            </a:pPr>
            <a:r>
              <a:rPr lang="en"/>
              <a:t>Email: </a:t>
            </a:r>
            <a:r>
              <a:rPr lang="en" u="sng">
                <a:solidFill>
                  <a:schemeClr val="hlink"/>
                </a:solidFill>
                <a:hlinkClick r:id="rId5"/>
              </a:rPr>
              <a:t>stephanie@facetoface-events.com</a:t>
            </a:r>
            <a:r>
              <a:rPr lang="en"/>
              <a:t> </a:t>
            </a:r>
            <a:endParaRPr/>
          </a:p>
          <a:p>
            <a:pPr marL="0" indent="0">
              <a:lnSpc>
                <a:spcPct val="100000"/>
              </a:lnSpc>
              <a:spcBef>
                <a:spcPts val="1333"/>
              </a:spcBef>
              <a:buNone/>
            </a:pPr>
            <a:endParaRPr sz="1333"/>
          </a:p>
          <a:p>
            <a:pPr marL="0" indent="0">
              <a:lnSpc>
                <a:spcPct val="100000"/>
              </a:lnSpc>
              <a:spcBef>
                <a:spcPts val="1333"/>
              </a:spcBef>
              <a:buNone/>
            </a:pPr>
            <a:r>
              <a:rPr lang="en" b="1"/>
              <a:t>Meeting Planner Office: </a:t>
            </a:r>
            <a:r>
              <a:rPr lang="en"/>
              <a:t>Agate A</a:t>
            </a:r>
            <a:endParaRPr/>
          </a:p>
          <a:p>
            <a:pPr marL="0" indent="0">
              <a:lnSpc>
                <a:spcPct val="100000"/>
              </a:lnSpc>
              <a:spcBef>
                <a:spcPts val="1333"/>
              </a:spcBef>
              <a:buNone/>
            </a:pPr>
            <a:r>
              <a:rPr lang="en" b="1"/>
              <a:t>Registration: </a:t>
            </a:r>
            <a:r>
              <a:rPr lang="en"/>
              <a:t>Centennial Foyer</a:t>
            </a:r>
            <a:endParaRPr/>
          </a:p>
          <a:p>
            <a:pPr marL="0" indent="0">
              <a:lnSpc>
                <a:spcPct val="100000"/>
              </a:lnSpc>
              <a:spcBef>
                <a:spcPts val="1333"/>
              </a:spcBef>
              <a:buNone/>
            </a:pPr>
            <a:endParaRPr/>
          </a:p>
        </p:txBody>
      </p:sp>
      <p:sp>
        <p:nvSpPr>
          <p:cNvPr id="2" name="Slide Number Placeholder 1">
            <a:extLst>
              <a:ext uri="{FF2B5EF4-FFF2-40B4-BE49-F238E27FC236}">
                <a16:creationId xmlns:a16="http://schemas.microsoft.com/office/drawing/2014/main" id="{AB24A9B5-2E1E-CCD1-30AA-0497CCACA468}"/>
              </a:ext>
            </a:extLst>
          </p:cNvPr>
          <p:cNvSpPr>
            <a:spLocks noGrp="1"/>
          </p:cNvSpPr>
          <p:nvPr>
            <p:ph type="sldNum" idx="12"/>
          </p:nvPr>
        </p:nvSpPr>
        <p:spPr/>
        <p:txBody>
          <a:bodyPr/>
          <a:lstStyle/>
          <a:p>
            <a:pPr defTabSz="1219170" eaLnBrk="1" fontAlgn="auto" hangingPunct="1"/>
            <a:fld id="{00000000-1234-1234-1234-123412341234}" type="slidenum">
              <a:rPr lang="en" kern="0">
                <a:solidFill>
                  <a:srgbClr val="737373"/>
                </a:solidFill>
              </a:rPr>
              <a:pPr defTabSz="1219170" eaLnBrk="1" fontAlgn="auto" hangingPunct="1"/>
              <a:t>6</a:t>
            </a:fld>
            <a:endParaRPr lang="en" kern="0">
              <a:solidFill>
                <a:srgbClr val="73737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7"/>
          <p:cNvSpPr txBox="1">
            <a:spLocks noGrp="1"/>
          </p:cNvSpPr>
          <p:nvPr>
            <p:ph type="title"/>
          </p:nvPr>
        </p:nvSpPr>
        <p:spPr>
          <a:xfrm>
            <a:off x="614600" y="685633"/>
            <a:ext cx="10962800" cy="1023600"/>
          </a:xfrm>
          <a:prstGeom prst="rect">
            <a:avLst/>
          </a:prstGeom>
          <a:noFill/>
          <a:ln>
            <a:noFill/>
          </a:ln>
        </p:spPr>
        <p:txBody>
          <a:bodyPr spcFirstLastPara="1" wrap="square" lIns="121900" tIns="121900" rIns="121900" bIns="121900" anchor="b" anchorCtr="0">
            <a:noAutofit/>
          </a:bodyPr>
          <a:lstStyle/>
          <a:p>
            <a:r>
              <a:rPr lang="en" dirty="0"/>
              <a:t>Network Access and Support Information </a:t>
            </a:r>
            <a:endParaRPr dirty="0"/>
          </a:p>
        </p:txBody>
      </p:sp>
      <p:sp>
        <p:nvSpPr>
          <p:cNvPr id="100" name="Google Shape;100;p7"/>
          <p:cNvSpPr txBox="1">
            <a:spLocks noGrp="1"/>
          </p:cNvSpPr>
          <p:nvPr>
            <p:ph type="body" idx="1"/>
          </p:nvPr>
        </p:nvSpPr>
        <p:spPr>
          <a:xfrm>
            <a:off x="614600" y="2328725"/>
            <a:ext cx="5333200" cy="4230571"/>
          </a:xfrm>
          <a:prstGeom prst="rect">
            <a:avLst/>
          </a:prstGeom>
          <a:noFill/>
          <a:ln>
            <a:noFill/>
          </a:ln>
        </p:spPr>
        <p:txBody>
          <a:bodyPr spcFirstLastPara="1" wrap="square" lIns="121900" tIns="121900" rIns="121900" bIns="121900" anchor="t" anchorCtr="0">
            <a:noAutofit/>
          </a:bodyPr>
          <a:lstStyle/>
          <a:p>
            <a:pPr marL="0" marR="101597" indent="0">
              <a:buNone/>
            </a:pPr>
            <a:r>
              <a:rPr lang="en" sz="1733" b="1" dirty="0"/>
              <a:t>SSID: </a:t>
            </a:r>
            <a:r>
              <a:rPr lang="en" sz="1733" dirty="0"/>
              <a:t>IEEE802</a:t>
            </a:r>
            <a:r>
              <a:rPr lang="en" sz="1733" b="1" dirty="0"/>
              <a:t>  </a:t>
            </a:r>
            <a:endParaRPr sz="1733" b="1" dirty="0"/>
          </a:p>
          <a:p>
            <a:pPr marR="101597" indent="-414856">
              <a:buSzPts val="1300"/>
            </a:pPr>
            <a:r>
              <a:rPr lang="en" sz="1733" b="1" dirty="0"/>
              <a:t>Password:</a:t>
            </a:r>
            <a:r>
              <a:rPr lang="en" sz="1733" dirty="0"/>
              <a:t> ieeeieee </a:t>
            </a:r>
            <a:endParaRPr sz="1733" dirty="0"/>
          </a:p>
          <a:p>
            <a:pPr indent="-414856">
              <a:buSzPts val="1300"/>
            </a:pPr>
            <a:r>
              <a:rPr lang="en" sz="1733" b="1" dirty="0"/>
              <a:t>Encryption Type:</a:t>
            </a:r>
            <a:r>
              <a:rPr lang="en" sz="1733" dirty="0"/>
              <a:t> WPA2/WPA3 </a:t>
            </a:r>
            <a:endParaRPr sz="1733" dirty="0"/>
          </a:p>
          <a:p>
            <a:pPr indent="-414856">
              <a:buSzPts val="1300"/>
            </a:pPr>
            <a:r>
              <a:rPr lang="en" sz="1733" dirty="0"/>
              <a:t>Supports 2.4 GHz &amp; 5 GHz Wi-Fi</a:t>
            </a:r>
            <a:endParaRPr sz="1333" dirty="0"/>
          </a:p>
          <a:p>
            <a:pPr marL="0" marR="101597" indent="0">
              <a:spcBef>
                <a:spcPts val="1333"/>
              </a:spcBef>
              <a:buNone/>
            </a:pPr>
            <a:r>
              <a:rPr lang="en" sz="1733" b="1" dirty="0"/>
              <a:t>SSID: </a:t>
            </a:r>
            <a:r>
              <a:rPr lang="en" sz="1733" dirty="0"/>
              <a:t>IEEE802-WPA3</a:t>
            </a:r>
            <a:r>
              <a:rPr lang="en" sz="1733" b="1" dirty="0"/>
              <a:t>  </a:t>
            </a:r>
            <a:endParaRPr sz="1733" b="1" dirty="0"/>
          </a:p>
          <a:p>
            <a:pPr marR="101597" indent="-414856">
              <a:buSzPts val="1300"/>
            </a:pPr>
            <a:r>
              <a:rPr lang="en" sz="1733" b="1" dirty="0"/>
              <a:t>Password:</a:t>
            </a:r>
            <a:r>
              <a:rPr lang="en" sz="1733" dirty="0"/>
              <a:t> ieeeieee </a:t>
            </a:r>
            <a:endParaRPr sz="1733" dirty="0"/>
          </a:p>
          <a:p>
            <a:pPr indent="-414856">
              <a:buSzPts val="1300"/>
            </a:pPr>
            <a:r>
              <a:rPr lang="en" sz="1733" b="1" dirty="0"/>
              <a:t>Encryption Type:</a:t>
            </a:r>
            <a:r>
              <a:rPr lang="en" sz="1733" dirty="0"/>
              <a:t> WPA3 </a:t>
            </a:r>
            <a:endParaRPr sz="1733" dirty="0"/>
          </a:p>
          <a:p>
            <a:pPr indent="-414856">
              <a:buSzPts val="1300"/>
            </a:pPr>
            <a:r>
              <a:rPr lang="en" sz="1733" dirty="0"/>
              <a:t>Supports 2.4 GHz, 5 GHz &amp; 6Ghz Wi-Fi</a:t>
            </a:r>
            <a:endParaRPr sz="1333" dirty="0"/>
          </a:p>
          <a:p>
            <a:pPr marL="0" marR="101597" indent="0">
              <a:lnSpc>
                <a:spcPct val="100000"/>
              </a:lnSpc>
              <a:spcBef>
                <a:spcPts val="1333"/>
              </a:spcBef>
              <a:buClr>
                <a:srgbClr val="000000"/>
              </a:buClr>
              <a:buNone/>
            </a:pPr>
            <a:r>
              <a:rPr lang="en" sz="1733" b="1" dirty="0"/>
              <a:t>IEEE 802 Documents: Local Document Server</a:t>
            </a:r>
            <a:r>
              <a:rPr lang="en" sz="1733" dirty="0"/>
              <a:t>  </a:t>
            </a:r>
            <a:endParaRPr sz="1733" dirty="0"/>
          </a:p>
          <a:p>
            <a:pPr marR="118530" indent="-431789">
              <a:lnSpc>
                <a:spcPct val="100000"/>
              </a:lnSpc>
              <a:spcBef>
                <a:spcPts val="1333"/>
              </a:spcBef>
              <a:buSzPts val="1500"/>
            </a:pPr>
            <a:r>
              <a:rPr lang="en" sz="1733" u="sng" dirty="0">
                <a:solidFill>
                  <a:srgbClr val="0000FF"/>
                </a:solidFill>
                <a:hlinkClick r:id="rId3">
                  <a:extLst>
                    <a:ext uri="{A12FA001-AC4F-418D-AE19-62706E023703}">
                      <ahyp:hlinkClr xmlns:ahyp="http://schemas.microsoft.com/office/drawing/2018/hyperlinkcolor" val="tx"/>
                    </a:ext>
                  </a:extLst>
                </a:hlinkClick>
              </a:rPr>
              <a:t>http://ieee802.linespeed.com/</a:t>
            </a:r>
            <a:endParaRPr sz="2000" dirty="0"/>
          </a:p>
        </p:txBody>
      </p:sp>
      <p:sp>
        <p:nvSpPr>
          <p:cNvPr id="101" name="Google Shape;101;p7"/>
          <p:cNvSpPr txBox="1">
            <a:spLocks noGrp="1"/>
          </p:cNvSpPr>
          <p:nvPr>
            <p:ph type="body" idx="2"/>
          </p:nvPr>
        </p:nvSpPr>
        <p:spPr>
          <a:xfrm>
            <a:off x="6229603" y="2328726"/>
            <a:ext cx="5347797" cy="4456905"/>
          </a:xfrm>
          <a:prstGeom prst="rect">
            <a:avLst/>
          </a:prstGeom>
          <a:noFill/>
          <a:ln>
            <a:noFill/>
          </a:ln>
        </p:spPr>
        <p:txBody>
          <a:bodyPr spcFirstLastPara="1" wrap="square" lIns="121900" tIns="121900" rIns="121900" bIns="121900" anchor="t" anchorCtr="0">
            <a:noAutofit/>
          </a:bodyPr>
          <a:lstStyle/>
          <a:p>
            <a:pPr marL="380990" indent="-380990">
              <a:lnSpc>
                <a:spcPct val="100000"/>
              </a:lnSpc>
              <a:buClr>
                <a:srgbClr val="000000"/>
              </a:buClr>
              <a:buFont typeface="Wingdings" panose="05000000000000000000" pitchFamily="2" charset="2"/>
              <a:buChar char="§"/>
            </a:pPr>
            <a:r>
              <a:rPr lang="en" sz="1733" b="1" dirty="0"/>
              <a:t>Onsite Network Support: </a:t>
            </a:r>
            <a:r>
              <a:rPr lang="en-US" sz="1600" b="1" dirty="0" err="1"/>
              <a:t>Linespeed</a:t>
            </a:r>
            <a:r>
              <a:rPr lang="en-US" sz="1600" b="1" dirty="0"/>
              <a:t> Events</a:t>
            </a:r>
            <a:endParaRPr sz="1733" b="1" dirty="0"/>
          </a:p>
          <a:p>
            <a:pPr marL="0" indent="0">
              <a:buClr>
                <a:srgbClr val="000000"/>
              </a:buClr>
              <a:buSzPts val="1800"/>
              <a:buNone/>
            </a:pPr>
            <a:r>
              <a:rPr lang="en" sz="1733" dirty="0"/>
              <a:t>Members of the Linespeed team can be dispatched by contacting the Meeting Planner directly or by placing a request at the event registration desk.</a:t>
            </a:r>
          </a:p>
          <a:p>
            <a:pPr marL="0" indent="0">
              <a:buClr>
                <a:srgbClr val="000000"/>
              </a:buClr>
              <a:buSzPts val="1800"/>
              <a:buNone/>
            </a:pPr>
            <a:endParaRPr lang="en" sz="1200" dirty="0"/>
          </a:p>
          <a:p>
            <a:pPr marL="380990" indent="-380990">
              <a:lnSpc>
                <a:spcPct val="100000"/>
              </a:lnSpc>
              <a:buClr>
                <a:srgbClr val="000000"/>
              </a:buClr>
              <a:buFont typeface="Wingdings" panose="05000000000000000000" pitchFamily="2" charset="2"/>
              <a:buChar char="§"/>
            </a:pPr>
            <a:r>
              <a:rPr lang="en-US" b="1" dirty="0" err="1"/>
              <a:t>Linespeed</a:t>
            </a:r>
            <a:r>
              <a:rPr lang="en-US" b="1" dirty="0"/>
              <a:t> Events</a:t>
            </a:r>
            <a:endParaRPr lang="en-US" sz="1333" dirty="0"/>
          </a:p>
          <a:p>
            <a:pPr marL="609585" lvl="1" indent="0">
              <a:lnSpc>
                <a:spcPct val="100000"/>
              </a:lnSpc>
              <a:spcBef>
                <a:spcPts val="0"/>
              </a:spcBef>
              <a:buClr>
                <a:srgbClr val="000000"/>
              </a:buClr>
              <a:buSzPts val="1400"/>
              <a:buNone/>
            </a:pPr>
            <a:r>
              <a:rPr lang="en-US" sz="1867" b="1" dirty="0"/>
              <a:t>Richard </a:t>
            </a:r>
            <a:r>
              <a:rPr lang="en-US" sz="1867" b="1" dirty="0" err="1"/>
              <a:t>Alfvin</a:t>
            </a:r>
            <a:endParaRPr lang="en-US" sz="1867" b="1" dirty="0"/>
          </a:p>
          <a:p>
            <a:pPr marL="609585" lvl="1" indent="0">
              <a:lnSpc>
                <a:spcPct val="100000"/>
              </a:lnSpc>
              <a:spcBef>
                <a:spcPts val="0"/>
              </a:spcBef>
              <a:buSzPts val="1400"/>
              <a:buNone/>
            </a:pPr>
            <a:r>
              <a:rPr lang="en-US" sz="1867" dirty="0"/>
              <a:t>Mobile: +1 (585) 781-0952 </a:t>
            </a:r>
          </a:p>
          <a:p>
            <a:pPr marL="609585" lvl="1" indent="0">
              <a:lnSpc>
                <a:spcPct val="100000"/>
              </a:lnSpc>
              <a:spcBef>
                <a:spcPts val="0"/>
              </a:spcBef>
              <a:buSzPts val="1400"/>
              <a:buNone/>
            </a:pPr>
            <a:r>
              <a:rPr lang="en-US" sz="1867" dirty="0"/>
              <a:t>Email: </a:t>
            </a:r>
            <a:r>
              <a:rPr lang="en-US" sz="1867" u="sng" dirty="0">
                <a:solidFill>
                  <a:schemeClr val="accent5"/>
                </a:solidFill>
                <a:hlinkClick r:id="rId4">
                  <a:extLst>
                    <a:ext uri="{A12FA001-AC4F-418D-AE19-62706E023703}">
                      <ahyp:hlinkClr xmlns:ahyp="http://schemas.microsoft.com/office/drawing/2018/hyperlinkcolor" val="tx"/>
                    </a:ext>
                  </a:extLst>
                </a:hlinkClick>
              </a:rPr>
              <a:t>rick@linespeed.com</a:t>
            </a:r>
            <a:r>
              <a:rPr lang="en-US" sz="1867" dirty="0"/>
              <a:t> </a:t>
            </a:r>
          </a:p>
          <a:p>
            <a:pPr marL="0" indent="0">
              <a:lnSpc>
                <a:spcPct val="100000"/>
              </a:lnSpc>
              <a:buNone/>
            </a:pPr>
            <a:endParaRPr lang="en-US" dirty="0"/>
          </a:p>
          <a:p>
            <a:pPr marL="0" indent="0">
              <a:lnSpc>
                <a:spcPct val="100000"/>
              </a:lnSpc>
              <a:buClr>
                <a:srgbClr val="000000"/>
              </a:buClr>
              <a:buNone/>
            </a:pPr>
            <a:r>
              <a:rPr lang="en-US" b="1" dirty="0"/>
              <a:t>Network Office: </a:t>
            </a:r>
            <a:r>
              <a:rPr lang="en-US" dirty="0"/>
              <a:t>Agate B</a:t>
            </a:r>
          </a:p>
          <a:p>
            <a:pPr marL="0" indent="0">
              <a:lnSpc>
                <a:spcPct val="100000"/>
              </a:lnSpc>
              <a:buClr>
                <a:srgbClr val="000000"/>
              </a:buClr>
              <a:buNone/>
            </a:pPr>
            <a:r>
              <a:rPr lang="en-US" dirty="0"/>
              <a:t>If the Network Office is closed, please check in with Meeting Planner at the Registration Desk (Centennial Foyer) or Meeting Planner Office (Agate A).</a:t>
            </a:r>
            <a:endParaRPr lang="en-US" dirty="0">
              <a:highlight>
                <a:srgbClr val="FFFF00"/>
              </a:highlight>
            </a:endParaRPr>
          </a:p>
          <a:p>
            <a:pPr marL="0" indent="0">
              <a:spcBef>
                <a:spcPts val="1333"/>
              </a:spcBef>
              <a:buClr>
                <a:srgbClr val="000000"/>
              </a:buClr>
              <a:buSzPts val="1800"/>
              <a:buNone/>
            </a:pPr>
            <a:endParaRPr dirty="0"/>
          </a:p>
        </p:txBody>
      </p:sp>
      <p:sp>
        <p:nvSpPr>
          <p:cNvPr id="2" name="Slide Number Placeholder 1">
            <a:extLst>
              <a:ext uri="{FF2B5EF4-FFF2-40B4-BE49-F238E27FC236}">
                <a16:creationId xmlns:a16="http://schemas.microsoft.com/office/drawing/2014/main" id="{FFE26AA9-5DF8-E4FD-7C71-43CC015312AA}"/>
              </a:ext>
            </a:extLst>
          </p:cNvPr>
          <p:cNvSpPr>
            <a:spLocks noGrp="1"/>
          </p:cNvSpPr>
          <p:nvPr>
            <p:ph type="sldNum" idx="12"/>
          </p:nvPr>
        </p:nvSpPr>
        <p:spPr/>
        <p:txBody>
          <a:bodyPr/>
          <a:lstStyle/>
          <a:p>
            <a:pPr defTabSz="1219170" eaLnBrk="1" fontAlgn="auto" hangingPunct="1"/>
            <a:fld id="{00000000-1234-1234-1234-123412341234}" type="slidenum">
              <a:rPr lang="en" kern="0">
                <a:solidFill>
                  <a:srgbClr val="737373"/>
                </a:solidFill>
              </a:rPr>
              <a:pPr defTabSz="1219170" eaLnBrk="1" fontAlgn="auto" hangingPunct="1"/>
              <a:t>7</a:t>
            </a:fld>
            <a:endParaRPr lang="en" kern="0">
              <a:solidFill>
                <a:srgbClr val="73737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3"/>
          <p:cNvSpPr txBox="1">
            <a:spLocks noGrp="1"/>
          </p:cNvSpPr>
          <p:nvPr>
            <p:ph type="title"/>
          </p:nvPr>
        </p:nvSpPr>
        <p:spPr>
          <a:xfrm>
            <a:off x="614600" y="582631"/>
            <a:ext cx="10962800" cy="1023600"/>
          </a:xfrm>
          <a:prstGeom prst="rect">
            <a:avLst/>
          </a:prstGeom>
          <a:noFill/>
          <a:ln>
            <a:noFill/>
          </a:ln>
        </p:spPr>
        <p:txBody>
          <a:bodyPr spcFirstLastPara="1" wrap="square" lIns="121900" tIns="121900" rIns="121900" bIns="121900" anchor="b" anchorCtr="0">
            <a:noAutofit/>
          </a:bodyPr>
          <a:lstStyle/>
          <a:p>
            <a:r>
              <a:rPr lang="en" dirty="0"/>
              <a:t>In Person Registration Times and Location</a:t>
            </a:r>
            <a:endParaRPr dirty="0"/>
          </a:p>
        </p:txBody>
      </p:sp>
      <p:sp>
        <p:nvSpPr>
          <p:cNvPr id="94" name="Google Shape;94;p3"/>
          <p:cNvSpPr txBox="1">
            <a:spLocks noGrp="1"/>
          </p:cNvSpPr>
          <p:nvPr>
            <p:ph type="body" idx="1"/>
          </p:nvPr>
        </p:nvSpPr>
        <p:spPr>
          <a:xfrm>
            <a:off x="629200" y="2414017"/>
            <a:ext cx="10962800" cy="4008751"/>
          </a:xfrm>
          <a:prstGeom prst="rect">
            <a:avLst/>
          </a:prstGeom>
          <a:noFill/>
          <a:ln>
            <a:noFill/>
          </a:ln>
        </p:spPr>
        <p:txBody>
          <a:bodyPr spcFirstLastPara="1" wrap="square" lIns="121900" tIns="121900" rIns="121900" bIns="121900" anchor="t" anchorCtr="0">
            <a:noAutofit/>
          </a:bodyPr>
          <a:lstStyle/>
          <a:p>
            <a:r>
              <a:rPr lang="en" b="1" dirty="0"/>
              <a:t>Sunday</a:t>
            </a:r>
            <a:r>
              <a:rPr lang="en" dirty="0"/>
              <a:t> </a:t>
            </a:r>
            <a:endParaRPr dirty="0"/>
          </a:p>
          <a:p>
            <a:pPr lvl="1" indent="-457189">
              <a:spcBef>
                <a:spcPts val="0"/>
              </a:spcBef>
              <a:buSzPts val="1800"/>
            </a:pPr>
            <a:r>
              <a:rPr lang="en" dirty="0"/>
              <a:t>Registration Counter, Centennial Foyer 3rd Floor Hyatt Regency Denver</a:t>
            </a:r>
            <a:endParaRPr dirty="0"/>
          </a:p>
          <a:p>
            <a:pPr lvl="1" indent="-457189">
              <a:spcBef>
                <a:spcPts val="0"/>
              </a:spcBef>
              <a:buSzPts val="1800"/>
            </a:pPr>
            <a:r>
              <a:rPr lang="en" dirty="0"/>
              <a:t>5:00 PM - 7:30 PM</a:t>
            </a:r>
            <a:endParaRPr dirty="0"/>
          </a:p>
          <a:p>
            <a:r>
              <a:rPr lang="en" b="1" dirty="0"/>
              <a:t>Monday - Wednesday</a:t>
            </a:r>
            <a:r>
              <a:rPr lang="en" dirty="0"/>
              <a:t> </a:t>
            </a:r>
            <a:endParaRPr dirty="0"/>
          </a:p>
          <a:p>
            <a:pPr lvl="1" indent="-457189">
              <a:spcBef>
                <a:spcPts val="0"/>
              </a:spcBef>
              <a:buSzPts val="1800"/>
            </a:pPr>
            <a:r>
              <a:rPr lang="en" dirty="0"/>
              <a:t>Registration Counter, Centennial Foyer 3rd Floor Hyatt Regency Denver</a:t>
            </a:r>
            <a:endParaRPr dirty="0"/>
          </a:p>
          <a:p>
            <a:pPr lvl="1" indent="-457189">
              <a:spcBef>
                <a:spcPts val="0"/>
              </a:spcBef>
              <a:buSzPts val="1800"/>
            </a:pPr>
            <a:r>
              <a:rPr lang="en" dirty="0"/>
              <a:t>7:30 AM - 5:00 PM</a:t>
            </a:r>
            <a:endParaRPr dirty="0"/>
          </a:p>
          <a:p>
            <a:r>
              <a:rPr lang="en" b="1" dirty="0"/>
              <a:t>Thursday</a:t>
            </a:r>
            <a:endParaRPr dirty="0"/>
          </a:p>
          <a:p>
            <a:pPr lvl="1" indent="-457189">
              <a:spcBef>
                <a:spcPts val="0"/>
              </a:spcBef>
              <a:buSzPts val="1800"/>
            </a:pPr>
            <a:r>
              <a:rPr lang="en" dirty="0"/>
              <a:t>Event Office, Agate A, 3rd Floor Hyatt Regency Denver</a:t>
            </a:r>
            <a:endParaRPr dirty="0"/>
          </a:p>
          <a:p>
            <a:pPr lvl="1">
              <a:spcBef>
                <a:spcPts val="0"/>
              </a:spcBef>
            </a:pPr>
            <a:r>
              <a:rPr lang="en" dirty="0"/>
              <a:t>8:00 AM - 5:00 PM</a:t>
            </a:r>
            <a:endParaRPr dirty="0"/>
          </a:p>
          <a:p>
            <a:pPr marL="0" indent="0">
              <a:buNone/>
            </a:pPr>
            <a:endParaRPr dirty="0"/>
          </a:p>
          <a:p>
            <a:pPr marL="0" indent="0">
              <a:spcBef>
                <a:spcPts val="1333"/>
              </a:spcBef>
              <a:spcAft>
                <a:spcPts val="2133"/>
              </a:spcAft>
              <a:buNone/>
            </a:pPr>
            <a:endParaRPr dirty="0"/>
          </a:p>
        </p:txBody>
      </p:sp>
      <p:sp>
        <p:nvSpPr>
          <p:cNvPr id="2" name="Slide Number Placeholder 1">
            <a:extLst>
              <a:ext uri="{FF2B5EF4-FFF2-40B4-BE49-F238E27FC236}">
                <a16:creationId xmlns:a16="http://schemas.microsoft.com/office/drawing/2014/main" id="{8184F831-5E1E-D60B-4142-D3ED00421AEA}"/>
              </a:ext>
            </a:extLst>
          </p:cNvPr>
          <p:cNvSpPr>
            <a:spLocks noGrp="1"/>
          </p:cNvSpPr>
          <p:nvPr>
            <p:ph type="sldNum" idx="12"/>
          </p:nvPr>
        </p:nvSpPr>
        <p:spPr/>
        <p:txBody>
          <a:bodyPr/>
          <a:lstStyle/>
          <a:p>
            <a:pPr defTabSz="1219170" eaLnBrk="1" fontAlgn="auto" hangingPunct="1"/>
            <a:fld id="{00000000-1234-1234-1234-123412341234}" type="slidenum">
              <a:rPr lang="en" kern="0">
                <a:solidFill>
                  <a:srgbClr val="737373"/>
                </a:solidFill>
              </a:rPr>
              <a:pPr defTabSz="1219170" eaLnBrk="1" fontAlgn="auto" hangingPunct="1"/>
              <a:t>8</a:t>
            </a:fld>
            <a:endParaRPr lang="en" kern="0">
              <a:solidFill>
                <a:srgbClr val="737373"/>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26020473bd7_0_0"/>
          <p:cNvSpPr txBox="1">
            <a:spLocks noGrp="1"/>
          </p:cNvSpPr>
          <p:nvPr>
            <p:ph type="title"/>
          </p:nvPr>
        </p:nvSpPr>
        <p:spPr>
          <a:xfrm>
            <a:off x="629200" y="116233"/>
            <a:ext cx="10962800" cy="1892400"/>
          </a:xfrm>
          <a:prstGeom prst="rect">
            <a:avLst/>
          </a:prstGeom>
          <a:noFill/>
          <a:ln>
            <a:noFill/>
          </a:ln>
        </p:spPr>
        <p:txBody>
          <a:bodyPr spcFirstLastPara="1" wrap="square" lIns="121900" tIns="121900" rIns="121900" bIns="121900" anchor="b" anchorCtr="0">
            <a:noAutofit/>
          </a:bodyPr>
          <a:lstStyle/>
          <a:p>
            <a:pPr algn="ctr"/>
            <a:endParaRPr sz="3867" b="1" i="1"/>
          </a:p>
          <a:p>
            <a:pPr algn="ctr"/>
            <a:endParaRPr sz="3867" b="1" i="1"/>
          </a:p>
          <a:p>
            <a:pPr algn="ctr"/>
            <a:r>
              <a:rPr lang="en" sz="3867" b="1" i="1"/>
              <a:t>IEEE 802 Newcomer Orientation</a:t>
            </a:r>
            <a:endParaRPr sz="3867" b="1" i="1"/>
          </a:p>
          <a:p>
            <a:pPr algn="ctr"/>
            <a:endParaRPr sz="2400" b="1" i="1"/>
          </a:p>
          <a:p>
            <a:pPr algn="ctr"/>
            <a:r>
              <a:rPr lang="en" sz="3867"/>
              <a:t>Monday March 11th at 9:00 AM</a:t>
            </a:r>
            <a:endParaRPr sz="3867"/>
          </a:p>
        </p:txBody>
      </p:sp>
      <p:sp>
        <p:nvSpPr>
          <p:cNvPr id="88" name="Google Shape;88;g26020473bd7_0_0"/>
          <p:cNvSpPr txBox="1">
            <a:spLocks noGrp="1"/>
          </p:cNvSpPr>
          <p:nvPr>
            <p:ph type="body" idx="1"/>
          </p:nvPr>
        </p:nvSpPr>
        <p:spPr>
          <a:xfrm>
            <a:off x="629200" y="2413500"/>
            <a:ext cx="11195200" cy="4368800"/>
          </a:xfrm>
          <a:prstGeom prst="rect">
            <a:avLst/>
          </a:prstGeom>
          <a:noFill/>
          <a:ln>
            <a:noFill/>
          </a:ln>
        </p:spPr>
        <p:txBody>
          <a:bodyPr spcFirstLastPara="1" wrap="square" lIns="121900" tIns="121900" rIns="121900" bIns="121900" anchor="t" anchorCtr="0">
            <a:noAutofit/>
          </a:bodyPr>
          <a:lstStyle/>
          <a:p>
            <a:pPr marL="0" indent="0">
              <a:buNone/>
            </a:pPr>
            <a:r>
              <a:rPr lang="en" sz="1600" b="1" dirty="0"/>
              <a:t>WHO:		</a:t>
            </a:r>
            <a:r>
              <a:rPr lang="en" sz="1600" dirty="0"/>
              <a:t>IEEE 802 Newcomers (and all others!) </a:t>
            </a:r>
            <a:endParaRPr sz="1600" dirty="0"/>
          </a:p>
          <a:p>
            <a:pPr marL="0" indent="0">
              <a:buNone/>
            </a:pPr>
            <a:endParaRPr sz="1600" dirty="0"/>
          </a:p>
          <a:p>
            <a:pPr marL="0" indent="0">
              <a:buNone/>
            </a:pPr>
            <a:r>
              <a:rPr lang="en" sz="1600" b="1" dirty="0"/>
              <a:t>WHAT: 	</a:t>
            </a:r>
            <a:r>
              <a:rPr lang="en" sz="1600" dirty="0"/>
              <a:t>IEEE 802 Orientation Program, Details at &lt;</a:t>
            </a:r>
            <a:r>
              <a:rPr lang="en" sz="1600" u="sng" dirty="0">
                <a:solidFill>
                  <a:schemeClr val="hlink"/>
                </a:solidFill>
                <a:hlinkClick r:id="rId3"/>
              </a:rPr>
              <a:t>https://tinyurl.com/yurnwntr</a:t>
            </a:r>
            <a:r>
              <a:rPr lang="en" sz="1600" dirty="0"/>
              <a:t>&gt;</a:t>
            </a:r>
            <a:endParaRPr sz="1600" dirty="0"/>
          </a:p>
          <a:p>
            <a:pPr marL="0" indent="0">
              <a:buNone/>
            </a:pPr>
            <a:endParaRPr sz="1600" dirty="0"/>
          </a:p>
          <a:p>
            <a:pPr marL="0" indent="0">
              <a:buNone/>
            </a:pPr>
            <a:r>
              <a:rPr lang="en" sz="1600" b="1" dirty="0"/>
              <a:t>WHEN: 	</a:t>
            </a:r>
            <a:r>
              <a:rPr lang="en" sz="1600" dirty="0"/>
              <a:t>Monday 11 March, 9-10 MT </a:t>
            </a:r>
            <a:endParaRPr sz="1600" dirty="0"/>
          </a:p>
          <a:p>
            <a:pPr marL="0" indent="0">
              <a:buNone/>
            </a:pPr>
            <a:endParaRPr sz="1600" dirty="0"/>
          </a:p>
          <a:p>
            <a:pPr marL="0" indent="0">
              <a:buNone/>
            </a:pPr>
            <a:r>
              <a:rPr lang="en" sz="1600" b="1" dirty="0"/>
              <a:t>WHERE: 	</a:t>
            </a:r>
            <a:r>
              <a:rPr lang="en" sz="1600" dirty="0"/>
              <a:t>Granite BC II or online at</a:t>
            </a:r>
            <a:r>
              <a:rPr lang="en" sz="1600" b="1" dirty="0"/>
              <a:t> </a:t>
            </a:r>
            <a:r>
              <a:rPr lang="en" sz="1600" dirty="0"/>
              <a:t>IEEE 802 Calendar </a:t>
            </a:r>
            <a:r>
              <a:rPr lang="en" sz="1600" u="sng" dirty="0">
                <a:solidFill>
                  <a:schemeClr val="hlink"/>
                </a:solidFill>
                <a:hlinkClick r:id="rId4"/>
              </a:rPr>
              <a:t>https://ieee802.org/802tele_calendar.html</a:t>
            </a:r>
            <a:endParaRPr sz="1600" b="1" dirty="0"/>
          </a:p>
          <a:p>
            <a:pPr marL="0" indent="0">
              <a:buNone/>
            </a:pPr>
            <a:endParaRPr sz="1600" dirty="0"/>
          </a:p>
          <a:p>
            <a:pPr marL="0" indent="0">
              <a:buNone/>
            </a:pPr>
            <a:r>
              <a:rPr lang="en" sz="1600" b="1" dirty="0"/>
              <a:t>HOW TO PREPARE:</a:t>
            </a:r>
            <a:r>
              <a:rPr lang="en" sz="1600" dirty="0"/>
              <a:t>	Please take an hour and get to up speed with a high-level view of IEEE 802 and how it works before you plunge into the session. IEEE 802.15 First Vice Chair Phil Beecher will lead the program. Your questions will be answered. </a:t>
            </a:r>
            <a:endParaRPr sz="1600" dirty="0"/>
          </a:p>
          <a:p>
            <a:pPr marL="0" indent="0">
              <a:buNone/>
            </a:pPr>
            <a:endParaRPr sz="1600" dirty="0"/>
          </a:p>
          <a:p>
            <a:pPr marL="0" indent="0">
              <a:buNone/>
            </a:pPr>
            <a:r>
              <a:rPr lang="en" sz="1600" b="1" dirty="0"/>
              <a:t>REGISTRATION FEE:</a:t>
            </a:r>
            <a:r>
              <a:rPr lang="en" sz="1600" dirty="0"/>
              <a:t> Registration for the IEEE 802 Plenary Session (with fee) is required, whether attending in-person or remotely. </a:t>
            </a:r>
            <a:endParaRPr sz="1600" b="1" dirty="0"/>
          </a:p>
          <a:p>
            <a:pPr marL="0" indent="0">
              <a:buNone/>
            </a:pPr>
            <a:endParaRPr sz="1600" dirty="0"/>
          </a:p>
          <a:p>
            <a:pPr marL="0" indent="0">
              <a:buNone/>
            </a:pPr>
            <a:endParaRPr sz="1467" dirty="0"/>
          </a:p>
          <a:p>
            <a:pPr indent="0" algn="ctr">
              <a:spcBef>
                <a:spcPts val="1333"/>
              </a:spcBef>
              <a:buNone/>
            </a:pPr>
            <a:endParaRPr sz="2000" dirty="0"/>
          </a:p>
          <a:p>
            <a:pPr marL="0" indent="0" algn="ctr">
              <a:spcBef>
                <a:spcPts val="1333"/>
              </a:spcBef>
              <a:spcAft>
                <a:spcPts val="2133"/>
              </a:spcAft>
              <a:buNone/>
            </a:pPr>
            <a:endParaRPr sz="2000" dirty="0"/>
          </a:p>
        </p:txBody>
      </p:sp>
      <p:sp>
        <p:nvSpPr>
          <p:cNvPr id="2" name="Slide Number Placeholder 1">
            <a:extLst>
              <a:ext uri="{FF2B5EF4-FFF2-40B4-BE49-F238E27FC236}">
                <a16:creationId xmlns:a16="http://schemas.microsoft.com/office/drawing/2014/main" id="{B2813F63-3B73-6420-83FF-4C3C58B45A62}"/>
              </a:ext>
            </a:extLst>
          </p:cNvPr>
          <p:cNvSpPr>
            <a:spLocks noGrp="1"/>
          </p:cNvSpPr>
          <p:nvPr>
            <p:ph type="sldNum" idx="12"/>
          </p:nvPr>
        </p:nvSpPr>
        <p:spPr/>
        <p:txBody>
          <a:bodyPr/>
          <a:lstStyle/>
          <a:p>
            <a:pPr defTabSz="1219170" eaLnBrk="1" fontAlgn="auto" hangingPunct="1"/>
            <a:fld id="{00000000-1234-1234-1234-123412341234}" type="slidenum">
              <a:rPr lang="en" kern="0">
                <a:solidFill>
                  <a:srgbClr val="737373"/>
                </a:solidFill>
              </a:rPr>
              <a:pPr defTabSz="1219170" eaLnBrk="1" fontAlgn="auto" hangingPunct="1"/>
              <a:t>9</a:t>
            </a:fld>
            <a:endParaRPr lang="en" kern="0">
              <a:solidFill>
                <a:srgbClr val="737373"/>
              </a:solidFill>
            </a:endParaRPr>
          </a:p>
        </p:txBody>
      </p:sp>
    </p:spTree>
  </p:cSld>
  <p:clrMapOvr>
    <a:masterClrMapping/>
  </p:clrMapOvr>
</p:sld>
</file>

<file path=ppt/theme/theme1.xml><?xml version="1.0" encoding="utf-8"?>
<a:theme xmlns:a="http://schemas.openxmlformats.org/drawingml/2006/main" name="Title slide">
  <a:themeElements>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d747bccc-1f7a-43de-9506-0ef23dd23464}" enabled="1" method="Privileged" siteId="{98e9ba89-e1a1-4e38-9007-8bdabc25de1d}" removed="0"/>
</clbl:labelList>
</file>

<file path=docProps/app.xml><?xml version="1.0" encoding="utf-8"?>
<Properties xmlns="http://schemas.openxmlformats.org/officeDocument/2006/extended-properties" xmlns:vt="http://schemas.openxmlformats.org/officeDocument/2006/docPropsVTypes">
  <Template/>
  <TotalTime>70845</TotalTime>
  <Words>4663</Words>
  <Application>Microsoft Office PowerPoint</Application>
  <PresentationFormat>Widescreen</PresentationFormat>
  <Paragraphs>583</Paragraphs>
  <Slides>48</Slides>
  <Notes>24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48</vt:i4>
      </vt:variant>
    </vt:vector>
  </HeadingPairs>
  <TitlesOfParts>
    <vt:vector size="57" baseType="lpstr">
      <vt:lpstr>Arial</vt:lpstr>
      <vt:lpstr>Calibri</vt:lpstr>
      <vt:lpstr>Roboto</vt:lpstr>
      <vt:lpstr>Tahoma</vt:lpstr>
      <vt:lpstr>Times New Roman</vt:lpstr>
      <vt:lpstr>Verdana</vt:lpstr>
      <vt:lpstr>Wingdings</vt:lpstr>
      <vt:lpstr>Title slide</vt:lpstr>
      <vt:lpstr>Material</vt:lpstr>
      <vt:lpstr>Executive Secretary Agenda Items  2024 March IEEE 802 Plenary</vt:lpstr>
      <vt:lpstr>Event Conduct and Safety Statement </vt:lpstr>
      <vt:lpstr>Event Conduct and Safety Statement</vt:lpstr>
      <vt:lpstr>IEEE 802 Opening EC Mtg – March 11, 2024</vt:lpstr>
      <vt:lpstr>March 2024 IEEE 802 Plenary Session</vt:lpstr>
      <vt:lpstr>Meeting Planner Contact Information</vt:lpstr>
      <vt:lpstr>Network Access and Support Information </vt:lpstr>
      <vt:lpstr>In Person Registration Times and Location</vt:lpstr>
      <vt:lpstr>  IEEE 802 Newcomer Orientation  Monday March 11th at 9:00 AM</vt:lpstr>
      <vt:lpstr>Schedule of Meetings and Attendance</vt:lpstr>
      <vt:lpstr>Audio Visual Support – Onsite support</vt:lpstr>
      <vt:lpstr>Food and Beverage Breaks</vt:lpstr>
      <vt:lpstr>  IEEE 802 Milestone Preview &amp; Social  Wednesday March 13th at 6:30 PM</vt:lpstr>
      <vt:lpstr>Hyatt Regency Denver 3rd Floor Meeting Space Map </vt:lpstr>
      <vt:lpstr>Hyatt Regency Denver 4th Floor Meeting Space Map </vt:lpstr>
      <vt:lpstr>Quick Start Guide to Local information in Denver</vt:lpstr>
      <vt:lpstr>Health and Safety Options Close to Hyatt Regency</vt:lpstr>
      <vt:lpstr>Thanks for helping us make this session a success, we look forward to working with you again!</vt:lpstr>
      <vt:lpstr>2024 March IEEE 802 Plenary Registration report as of 03/09/2024</vt:lpstr>
      <vt:lpstr>PowerPoint Presentation</vt:lpstr>
      <vt:lpstr>PowerPoint Presentation</vt:lpstr>
      <vt:lpstr>PowerPoint Presentation</vt:lpstr>
      <vt:lpstr>Suggested best practices</vt:lpstr>
      <vt:lpstr>Mixed-mode Meeting Protocol</vt:lpstr>
      <vt:lpstr>Status of IEEE 802 Plenary Contracts</vt:lpstr>
      <vt:lpstr>Future 802 Plenary Venue Contract Status</vt:lpstr>
      <vt:lpstr>Request for 802 WG Item for Closing Plenary:</vt:lpstr>
      <vt:lpstr>Future Venue AdHocs  --</vt:lpstr>
      <vt:lpstr>Next Venue Meeting planning – Thurs 7:30 am</vt:lpstr>
      <vt:lpstr>Future Venues AdHoc – Thurs 8 am</vt:lpstr>
      <vt:lpstr>Executive Secretary Agenda Items</vt:lpstr>
      <vt:lpstr>Future 802 Plenary Venue Contract Status</vt:lpstr>
      <vt:lpstr>Proposed Budget for 2024 July IEEE 802 Plenary</vt:lpstr>
      <vt:lpstr>Motion to set Meeting Fees for 2024 July</vt:lpstr>
      <vt:lpstr>Proposed Budget for 2024 Nov IEEE 802 Plenary</vt:lpstr>
      <vt:lpstr>Motion to set Meeting Fees for 2024 November</vt:lpstr>
      <vt:lpstr>IEEE 802 University Outreach Program for Denver March 2024</vt:lpstr>
      <vt:lpstr>IEEE 802 University Outreach Program for Denver March 2024</vt:lpstr>
      <vt:lpstr>Motion to approve the University Outreach for 2024 March </vt:lpstr>
      <vt:lpstr>IEEE 802 / ITU-T SG15 joint workshop</vt:lpstr>
      <vt:lpstr>IEEE 802 / ITU-T SG15 workshop </vt:lpstr>
      <vt:lpstr>July 2024</vt:lpstr>
      <vt:lpstr>High level agenda</vt:lpstr>
      <vt:lpstr>Needed additional funding</vt:lpstr>
      <vt:lpstr>Motion – Increase Budget for Joint Workshop</vt:lpstr>
      <vt:lpstr>8.033 Executive secretary report</vt:lpstr>
      <vt:lpstr>8.04 Monthly IEEE 802 EC Telecons</vt:lpstr>
      <vt:lpstr>8.05 Call for Tutorials for July 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Executive Secretary Report for March Plenary - Denver</dc:title>
  <dc:subject>ec-24-0031-00-00EC-Executive Secretary Report for March Plenary - Denver</dc:subject>
  <dc:creator>Jon Rosdahl</dc:creator>
  <cp:keywords>IEEE 802 Plenary</cp:keywords>
  <dc:description>Jon Rosdahl, Qualcomm</dc:description>
  <cp:lastModifiedBy>Jon Rosdahl</cp:lastModifiedBy>
  <cp:revision>30</cp:revision>
  <dcterms:created xsi:type="dcterms:W3CDTF">2021-09-07T16:57:28Z</dcterms:created>
  <dcterms:modified xsi:type="dcterms:W3CDTF">2024-03-11T09:12:28Z</dcterms:modified>
  <cp:category>March 2024</cp:category>
</cp:coreProperties>
</file>